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85" r:id="rId4"/>
    <p:sldId id="288" r:id="rId5"/>
    <p:sldId id="290" r:id="rId6"/>
    <p:sldId id="292" r:id="rId7"/>
    <p:sldId id="291" r:id="rId8"/>
    <p:sldId id="293" r:id="rId9"/>
    <p:sldId id="29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4660"/>
  </p:normalViewPr>
  <p:slideViewPr>
    <p:cSldViewPr>
      <p:cViewPr varScale="1">
        <p:scale>
          <a:sx n="70" d="100"/>
          <a:sy n="70" d="100"/>
        </p:scale>
        <p:origin x="-11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01D9084-8C0E-4C22-B130-F03D51101CF8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ru-RU" dirty="0" smtClean="0"/>
              <a:t>Соотнесение рабочей программы 1 младшей группы и Федеральной программы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9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ФОП </a:t>
            </a:r>
            <a:r>
              <a:rPr lang="ru-RU" dirty="0" smtClean="0"/>
              <a:t>добавлено: </a:t>
            </a:r>
          </a:p>
          <a:p>
            <a:pPr marL="0" indent="0">
              <a:buNone/>
            </a:pPr>
            <a:r>
              <a:rPr lang="ru-RU" dirty="0" smtClean="0"/>
              <a:t>ребенок </a:t>
            </a:r>
            <a:r>
              <a:rPr lang="ru-RU" dirty="0"/>
              <a:t>способен направлять свои действия на достижение простой, самостоятельно поставленной цели; знает, с помощью каких средств и в какой последовательности продвигаться к </a:t>
            </a:r>
            <a:r>
              <a:rPr lang="ru-RU" dirty="0" smtClean="0"/>
              <a:t>цели («</a:t>
            </a:r>
            <a:r>
              <a:rPr lang="ru-RU" dirty="0"/>
              <a:t>Я буду лечить куклу»).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99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Рабочая программа 1 младшей</a:t>
            </a:r>
          </a:p>
          <a:p>
            <a:r>
              <a:rPr lang="ru-RU" dirty="0" smtClean="0"/>
              <a:t>ФОП + выраженные эмоциональные состояния </a:t>
            </a:r>
            <a:r>
              <a:rPr lang="ru-RU" dirty="0"/>
              <a:t>(радость, грусть). Педагог знакомит детей с основными эмоциями и чувствами человека, обозначает их словом, демонстрирует их проявление мимикой, жестами, интонацией. </a:t>
            </a:r>
            <a:r>
              <a:rPr lang="ru-RU" dirty="0" smtClean="0"/>
              <a:t>Предлагает </a:t>
            </a:r>
            <a:r>
              <a:rPr lang="ru-RU" dirty="0"/>
              <a:t>детям задания, помогающие закрепить представление об эмоциях, в </a:t>
            </a:r>
            <a:r>
              <a:rPr lang="ru-RU" dirty="0" err="1"/>
              <a:t>т.ч</a:t>
            </a:r>
            <a:r>
              <a:rPr lang="ru-RU" dirty="0"/>
              <a:t>. их узнавание на картинках.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Социально-коммуникативное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355761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ФОП+ </a:t>
            </a:r>
            <a:r>
              <a:rPr lang="ru-RU" dirty="0"/>
              <a:t>расширять представления о населенном пункте, в котором живет ребёнок, его </a:t>
            </a:r>
            <a:r>
              <a:rPr lang="ru-RU" dirty="0" smtClean="0"/>
              <a:t>достопримечательностях (например, ж/д вокзал, мост, парк Победы, стадион), </a:t>
            </a:r>
            <a:r>
              <a:rPr lang="ru-RU" dirty="0"/>
              <a:t>эмоционально откликаться на праздничное убранство дома, </a:t>
            </a:r>
            <a:r>
              <a:rPr lang="ru-RU" dirty="0" smtClean="0"/>
              <a:t>ДОО. Воспитывать уважительное отношение </a:t>
            </a:r>
            <a:r>
              <a:rPr lang="ru-RU" dirty="0"/>
              <a:t>к государственным символам страны (флагу, гербу, гимну</a:t>
            </a:r>
            <a:r>
              <a:rPr lang="ru-RU" dirty="0" smtClean="0"/>
              <a:t>);</a:t>
            </a:r>
          </a:p>
          <a:p>
            <a:pPr marL="0" indent="0">
              <a:buNone/>
            </a:pPr>
            <a:r>
              <a:rPr lang="ru-RU" b="1" dirty="0"/>
              <a:t>Математические </a:t>
            </a:r>
            <a:r>
              <a:rPr lang="ru-RU" b="1" dirty="0" smtClean="0"/>
              <a:t>представления</a:t>
            </a:r>
            <a:r>
              <a:rPr lang="ru-RU" dirty="0" smtClean="0"/>
              <a:t>: учить различению </a:t>
            </a:r>
            <a:r>
              <a:rPr lang="ru-RU" dirty="0"/>
              <a:t>и сравниванию предметов по величине, выбору среди двух предметов при условии резких различий: </a:t>
            </a:r>
            <a:r>
              <a:rPr lang="ru-RU" i="1" dirty="0"/>
              <a:t>большой и маленький</a:t>
            </a:r>
            <a:r>
              <a:rPr lang="ru-RU" dirty="0"/>
              <a:t>, </a:t>
            </a:r>
            <a:r>
              <a:rPr lang="ru-RU" b="1" dirty="0"/>
              <a:t>длинный и короткий, высокий и низкий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Познавательное развитие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2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ФОП+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познакомить </a:t>
            </a:r>
            <a:r>
              <a:rPr lang="ru-RU" dirty="0"/>
              <a:t>со свойствами </a:t>
            </a:r>
            <a:r>
              <a:rPr lang="ru-RU" dirty="0" smtClean="0"/>
              <a:t>глины.</a:t>
            </a:r>
          </a:p>
          <a:p>
            <a:pPr marL="0" indent="0">
              <a:buNone/>
            </a:pPr>
            <a:r>
              <a:rPr lang="ru-RU" dirty="0"/>
              <a:t>З</a:t>
            </a:r>
            <a:r>
              <a:rPr lang="ru-RU" dirty="0" smtClean="0"/>
              <a:t>накомить </a:t>
            </a:r>
            <a:r>
              <a:rPr lang="ru-RU" dirty="0"/>
              <a:t>детей с деталями </a:t>
            </a:r>
            <a:r>
              <a:rPr lang="ru-RU" dirty="0" smtClean="0"/>
              <a:t>(трехгранная </a:t>
            </a:r>
            <a:r>
              <a:rPr lang="ru-RU" dirty="0"/>
              <a:t>призма, пластина, цилиндр), с вариантами расположения строительных форм на плоскости;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Художественно-эстетическое развитие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52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r>
              <a:rPr lang="ru-RU" dirty="0" smtClean="0"/>
              <a:t>В рабочей программе и ФОП - идентично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600" dirty="0"/>
              <a:t>Сенсорное воспитание.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Ознакомление </a:t>
            </a:r>
            <a:r>
              <a:rPr lang="ru-RU" sz="3600" dirty="0"/>
              <a:t>с окружающим </a:t>
            </a:r>
            <a:r>
              <a:rPr lang="ru-RU" sz="3600" dirty="0" smtClean="0"/>
              <a:t>миром.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Речевое развитие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3341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i="1" dirty="0"/>
              <a:t>Организуя различные виды деятельности, педагог учитывает опыт ребёнка, его субъектные проявления</a:t>
            </a:r>
            <a:r>
              <a:rPr lang="ru-RU" dirty="0"/>
              <a:t> (самостоятельность, творчество при выборе содержания деятельности и способов его реализации, стремление к сотрудничеству с детьми, инициативность и желание заниматься определенным видом деятельности).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различия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738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848872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2190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91264" cy="43924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Февраль:</a:t>
            </a:r>
          </a:p>
          <a:p>
            <a:r>
              <a:rPr lang="ru-RU" sz="2400" dirty="0" smtClean="0"/>
              <a:t>21 </a:t>
            </a:r>
            <a:r>
              <a:rPr lang="ru-RU" sz="2400" dirty="0"/>
              <a:t>февраля: Международный день родного языка</a:t>
            </a:r>
            <a:r>
              <a:rPr lang="ru-RU" sz="2400" dirty="0" smtClean="0"/>
              <a:t>;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smtClean="0"/>
              <a:t>Март:</a:t>
            </a:r>
          </a:p>
          <a:p>
            <a:r>
              <a:rPr lang="ru-RU" sz="2400" dirty="0" smtClean="0"/>
              <a:t>27 </a:t>
            </a:r>
            <a:r>
              <a:rPr lang="ru-RU" sz="2400" dirty="0"/>
              <a:t>марта: Всемирный день театра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Июнь: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6 июня: День русского языка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Октябрь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1 октября: Международный </a:t>
            </a:r>
            <a:r>
              <a:rPr lang="ru-RU" sz="2400" dirty="0"/>
              <a:t>день музыки; 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Примерный </a:t>
            </a:r>
            <a:r>
              <a:rPr lang="ru-RU" sz="2400" b="1" dirty="0"/>
              <a:t>перечень основных государственных и народных праздников, памятных дат в календарном плане воспитательной работы в ДОО (формировать чувства причастности к событиям, происходящим в стране)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6708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1310</TotalTime>
  <Words>311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Соотнесение рабочей программы 1 младшей группы и Федеральной программы</vt:lpstr>
      <vt:lpstr>Планируемые результаты</vt:lpstr>
      <vt:lpstr>Социально-коммуникативное развитие</vt:lpstr>
      <vt:lpstr>Познавательное развитие</vt:lpstr>
      <vt:lpstr>Художественно-эстетическое развитие</vt:lpstr>
      <vt:lpstr> Сенсорное воспитание.  Ознакомление с окружающим миром. Речевое развитие </vt:lpstr>
      <vt:lpstr>Другие различия</vt:lpstr>
      <vt:lpstr>Презентация PowerPoint</vt:lpstr>
      <vt:lpstr> Примерный перечень основных государственных и народных праздников, памятных дат в календарном плане воспитательной работы в ДОО (формировать чувства причастности к событиям, происходящим в стране)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МКДО МОНИТОРИНГ КАЧЕСТВА ДОШКОЛЬНОГО ОБРАЗОВАНИЯ</dc:title>
  <dc:creator>5565</dc:creator>
  <cp:lastModifiedBy>5565</cp:lastModifiedBy>
  <cp:revision>43</cp:revision>
  <dcterms:created xsi:type="dcterms:W3CDTF">2023-02-08T14:52:13Z</dcterms:created>
  <dcterms:modified xsi:type="dcterms:W3CDTF">2023-03-29T02:45:43Z</dcterms:modified>
</cp:coreProperties>
</file>