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285" r:id="rId4"/>
    <p:sldId id="288" r:id="rId5"/>
    <p:sldId id="290" r:id="rId6"/>
    <p:sldId id="292" r:id="rId7"/>
    <p:sldId id="293" r:id="rId8"/>
    <p:sldId id="294" r:id="rId9"/>
    <p:sldId id="29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70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24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44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09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01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89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18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4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66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55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00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D9084-8C0E-4C22-B130-F03D51101CF8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95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ru-RU" dirty="0" smtClean="0"/>
              <a:t>Соотнесение рабочей программы 2 младшей группы и Федеральной программы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Внутренний аудит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9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ФОП </a:t>
            </a:r>
            <a:r>
              <a:rPr lang="ru-RU" dirty="0" smtClean="0"/>
              <a:t>добавлено: </a:t>
            </a:r>
            <a:r>
              <a:rPr lang="ru-RU" dirty="0"/>
              <a:t>ребенок </a:t>
            </a:r>
            <a:r>
              <a:rPr lang="ru-RU" dirty="0" smtClean="0"/>
              <a:t>стремится </a:t>
            </a:r>
            <a:r>
              <a:rPr lang="ru-RU" dirty="0"/>
              <a:t>к выполнению правил и основных ролей в </a:t>
            </a:r>
            <a:r>
              <a:rPr lang="ru-RU" dirty="0" smtClean="0"/>
              <a:t>игре, </a:t>
            </a:r>
            <a:r>
              <a:rPr lang="ru-RU" dirty="0"/>
              <a:t>выполняет простейшие правила построения и </a:t>
            </a:r>
            <a:r>
              <a:rPr lang="ru-RU" dirty="0" smtClean="0"/>
              <a:t>перестроения.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Р</a:t>
            </a:r>
            <a:r>
              <a:rPr lang="ru-RU" dirty="0" smtClean="0"/>
              <a:t>ебенок </a:t>
            </a:r>
            <a:r>
              <a:rPr lang="ru-RU" dirty="0"/>
              <a:t>способен создавать </a:t>
            </a:r>
            <a:r>
              <a:rPr lang="ru-RU" dirty="0" smtClean="0"/>
              <a:t>несложные </a:t>
            </a:r>
            <a:r>
              <a:rPr lang="ru-RU" dirty="0"/>
              <a:t>формы из глины и теста, видоизменять их и украшать. </a:t>
            </a:r>
            <a:r>
              <a:rPr lang="ru-RU" dirty="0" smtClean="0"/>
              <a:t>Ребенок </a:t>
            </a:r>
            <a:r>
              <a:rPr lang="ru-RU" dirty="0"/>
              <a:t>в дидактических играх действует в рамках правил, в театрализованных играх разыгрывает отрывки из знакомых сказок, рассказов, передает интонацию и мимические движения.</a:t>
            </a:r>
          </a:p>
        </p:txBody>
      </p:sp>
    </p:spTree>
    <p:extLst>
      <p:ext uri="{BB962C8B-B14F-4D97-AF65-F5344CB8AC3E}">
        <p14:creationId xmlns:p14="http://schemas.microsoft.com/office/powerpoint/2010/main" val="391099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Социально-коммуникативное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ФОП +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сфере социальных отношений: развивать эмоциональную отзывчивость, способность откликаться на ярко выраженные эмоции сверстников и взрослых, различать и понимать отдельные эмоциональные проявления, учить правильно их </a:t>
            </a:r>
            <a:r>
              <a:rPr lang="ru-RU" dirty="0" smtClean="0"/>
              <a:t>называть.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61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Познавательное развитие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ФОП+ 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развивать </a:t>
            </a:r>
            <a:r>
              <a:rPr lang="ru-RU" dirty="0"/>
              <a:t>умение непосредственного попарного сравнения предметов по форме, величине и количеству, определяя их соотношение между собой;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помогать </a:t>
            </a:r>
            <a:r>
              <a:rPr lang="ru-RU" dirty="0"/>
              <a:t>осваивать чувственные способы ориентировки в пространстве и времени;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-развивать </a:t>
            </a:r>
            <a:r>
              <a:rPr lang="ru-RU" dirty="0"/>
              <a:t>исследовательские </a:t>
            </a:r>
            <a:r>
              <a:rPr lang="ru-RU" dirty="0" smtClean="0"/>
              <a:t>умения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482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Художественно-эстетическое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ФОП+ </a:t>
            </a:r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З</a:t>
            </a:r>
            <a:r>
              <a:rPr lang="ru-RU" dirty="0" smtClean="0"/>
              <a:t>накомить </a:t>
            </a:r>
            <a:r>
              <a:rPr lang="ru-RU" dirty="0"/>
              <a:t>детей с народной игрушкой (</a:t>
            </a:r>
            <a:r>
              <a:rPr lang="ru-RU" dirty="0" err="1"/>
              <a:t>филимоновской</a:t>
            </a:r>
            <a:r>
              <a:rPr lang="ru-RU" dirty="0"/>
              <a:t>, </a:t>
            </a:r>
            <a:r>
              <a:rPr lang="ru-RU" b="1" dirty="0"/>
              <a:t>дымковской</a:t>
            </a:r>
            <a:r>
              <a:rPr lang="ru-RU" dirty="0"/>
              <a:t>, семеновской, </a:t>
            </a:r>
            <a:r>
              <a:rPr lang="ru-RU" dirty="0" err="1"/>
              <a:t>богородской</a:t>
            </a:r>
            <a:r>
              <a:rPr lang="ru-RU" dirty="0"/>
              <a:t>) для обогащения зрительных впечатлений и показа условно-обобщенной трактовки художественных </a:t>
            </a:r>
            <a:r>
              <a:rPr lang="ru-RU" dirty="0" smtClean="0"/>
              <a:t>образов.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-Народное </a:t>
            </a:r>
            <a:r>
              <a:rPr lang="ru-RU" dirty="0"/>
              <a:t>декоративно-прикладное искусство. Педагог приобщает детей к декоративной деятельности: учит украшать дымковскими узорами силуэты игрушек, вырезанных педагогом (птичка, козлик, конь и др</a:t>
            </a:r>
            <a:r>
              <a:rPr lang="ru-RU" dirty="0" smtClean="0"/>
              <a:t>.).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8520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Речевое развитие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ФОП +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Подготовка </a:t>
            </a:r>
            <a:r>
              <a:rPr lang="ru-RU" dirty="0"/>
              <a:t>детей к обучению грамоте. Формировать умение вслушиваться в звучание слова, знакомить детей с терминами «слово», «звук» в практическом плане.</a:t>
            </a:r>
          </a:p>
        </p:txBody>
      </p:sp>
    </p:spTree>
    <p:extLst>
      <p:ext uri="{BB962C8B-B14F-4D97-AF65-F5344CB8AC3E}">
        <p14:creationId xmlns:p14="http://schemas.microsoft.com/office/powerpoint/2010/main" val="143341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перечень литературных,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 для реализации Федеральной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err="1" smtClean="0"/>
              <a:t>Фоп</a:t>
            </a:r>
            <a:r>
              <a:rPr lang="ru-RU" sz="2800" dirty="0" smtClean="0"/>
              <a:t>+</a:t>
            </a:r>
          </a:p>
          <a:p>
            <a:r>
              <a:rPr lang="ru-RU" sz="2800" dirty="0" smtClean="0"/>
              <a:t>Проза: </a:t>
            </a:r>
            <a:r>
              <a:rPr lang="ru-RU" sz="2800" dirty="0" err="1" smtClean="0"/>
              <a:t>Зартайская</a:t>
            </a:r>
            <a:r>
              <a:rPr lang="ru-RU" sz="2800" dirty="0" smtClean="0"/>
              <a:t> </a:t>
            </a:r>
            <a:r>
              <a:rPr lang="ru-RU" sz="2800" dirty="0"/>
              <a:t>И. «Душевные истории про Пряника и Вареника»; Зощенко М.М. «Умная птичка»; Прокофьева С.Л. «Маша и </a:t>
            </a:r>
            <a:r>
              <a:rPr lang="ru-RU" sz="2800" dirty="0" err="1"/>
              <a:t>Ойка</a:t>
            </a:r>
            <a:r>
              <a:rPr lang="ru-RU" sz="2800" dirty="0"/>
              <a:t>», «Сказка про грубое слово «Уходи</a:t>
            </a:r>
            <a:r>
              <a:rPr lang="ru-RU" sz="2800" dirty="0" smtClean="0"/>
              <a:t>».</a:t>
            </a:r>
          </a:p>
          <a:p>
            <a:r>
              <a:rPr lang="ru-RU" sz="2800" dirty="0" smtClean="0"/>
              <a:t>Поэзия: </a:t>
            </a:r>
            <a:r>
              <a:rPr lang="ru-RU" sz="2800" dirty="0" err="1" smtClean="0"/>
              <a:t>Дьюдни</a:t>
            </a:r>
            <a:r>
              <a:rPr lang="ru-RU" sz="2800" dirty="0" smtClean="0"/>
              <a:t> </a:t>
            </a:r>
            <a:r>
              <a:rPr lang="ru-RU" sz="2800" dirty="0"/>
              <a:t>А. «Лама красная пижама», пер. Т. </a:t>
            </a:r>
            <a:r>
              <a:rPr lang="ru-RU" sz="2800" dirty="0" err="1"/>
              <a:t>Духановой</a:t>
            </a:r>
            <a:r>
              <a:rPr lang="ru-RU" sz="2800" dirty="0"/>
              <a:t>; Забила Н.Л. «Карандаш», пер. с </a:t>
            </a:r>
            <a:r>
              <a:rPr lang="ru-RU" sz="2800" dirty="0" err="1"/>
              <a:t>укр</a:t>
            </a:r>
            <a:r>
              <a:rPr lang="ru-RU" sz="2800" dirty="0"/>
              <a:t>. 3. Александровой; </a:t>
            </a:r>
            <a:endParaRPr lang="ru-RU" sz="2800" dirty="0" smtClean="0"/>
          </a:p>
          <a:p>
            <a:r>
              <a:rPr lang="ru-RU" sz="2800" dirty="0" smtClean="0"/>
              <a:t>Остальное между ФОП и рабочей программой всё идентично.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30841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Календарные праздники, ситуативные беседы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ФОП + </a:t>
            </a:r>
          </a:p>
          <a:p>
            <a:pPr marL="0" indent="0">
              <a:buNone/>
            </a:pPr>
            <a:r>
              <a:rPr lang="ru-RU" dirty="0" smtClean="0"/>
              <a:t>15 </a:t>
            </a:r>
            <a:r>
              <a:rPr lang="ru-RU" dirty="0"/>
              <a:t>февраля: День памяти о россиянах, исполнявших служебный долг за пределами </a:t>
            </a:r>
            <a:r>
              <a:rPr lang="ru-RU" dirty="0" smtClean="0"/>
              <a:t>Отечества (ситуативно); </a:t>
            </a:r>
          </a:p>
          <a:p>
            <a:pPr marL="0" indent="0">
              <a:buNone/>
            </a:pPr>
            <a:r>
              <a:rPr lang="ru-RU" dirty="0" smtClean="0"/>
              <a:t>21 </a:t>
            </a:r>
            <a:r>
              <a:rPr lang="ru-RU" dirty="0"/>
              <a:t>февраля: Международный день родного языка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 smtClean="0"/>
              <a:t>27 </a:t>
            </a:r>
            <a:r>
              <a:rPr lang="ru-RU" dirty="0"/>
              <a:t>марта: Всемирный день театра.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24 </a:t>
            </a:r>
            <a:r>
              <a:rPr lang="ru-RU" dirty="0"/>
              <a:t>мая: День славянской письменности и культуры. Июнь </a:t>
            </a:r>
            <a:r>
              <a:rPr lang="ru-RU" dirty="0" smtClean="0"/>
              <a:t>День </a:t>
            </a:r>
            <a:r>
              <a:rPr lang="ru-RU" dirty="0"/>
              <a:t>русского языка;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8</a:t>
            </a:r>
            <a:r>
              <a:rPr lang="ru-RU" dirty="0" smtClean="0"/>
              <a:t> </a:t>
            </a:r>
            <a:r>
              <a:rPr lang="ru-RU" dirty="0"/>
              <a:t>июля: День семьи, любви и верности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27 </a:t>
            </a:r>
            <a:r>
              <a:rPr lang="ru-RU" dirty="0"/>
              <a:t>августа: День российского кино.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 </a:t>
            </a:r>
            <a:r>
              <a:rPr lang="ru-RU" dirty="0"/>
              <a:t>сентября: День окончания Второй мировой </a:t>
            </a:r>
            <a:r>
              <a:rPr lang="ru-RU" dirty="0" smtClean="0"/>
              <a:t>войны; </a:t>
            </a:r>
          </a:p>
          <a:p>
            <a:pPr marL="0" indent="0">
              <a:buNone/>
            </a:pPr>
            <a:r>
              <a:rPr lang="ru-RU" dirty="0" smtClean="0"/>
              <a:t>8 </a:t>
            </a:r>
            <a:r>
              <a:rPr lang="ru-RU" dirty="0"/>
              <a:t>сентября: Международный день распространения грамотности; </a:t>
            </a:r>
            <a:r>
              <a:rPr lang="ru-RU" dirty="0" smtClean="0"/>
              <a:t> </a:t>
            </a:r>
            <a:r>
              <a:rPr lang="ru-RU" dirty="0"/>
              <a:t>1 октября: Международный день пожилых людей; Международный день музыки;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 </a:t>
            </a:r>
            <a:r>
              <a:rPr lang="ru-RU" dirty="0"/>
              <a:t>октября: День защиты животных</a:t>
            </a:r>
            <a:r>
              <a:rPr lang="ru-RU" dirty="0" smtClean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8 </a:t>
            </a:r>
            <a:r>
              <a:rPr lang="ru-RU" dirty="0"/>
              <a:t>декабря: Международный день художника;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9 </a:t>
            </a:r>
            <a:r>
              <a:rPr lang="ru-RU" dirty="0"/>
              <a:t>декабря: День Героев Отечества; </a:t>
            </a:r>
          </a:p>
        </p:txBody>
      </p:sp>
    </p:spTree>
    <p:extLst>
      <p:ext uri="{BB962C8B-B14F-4D97-AF65-F5344CB8AC3E}">
        <p14:creationId xmlns:p14="http://schemas.microsoft.com/office/powerpoint/2010/main" val="2841298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различия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Создание единого ядра содержания дошкольного образования (далее – ДО), ориентированного на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7385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497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Соотнесение рабочей программы 2 младшей группы и Федеральной программы</vt:lpstr>
      <vt:lpstr>Планируемые результаты</vt:lpstr>
      <vt:lpstr>Социально-коммуникативное развитие</vt:lpstr>
      <vt:lpstr>Познавательное развитие </vt:lpstr>
      <vt:lpstr>Художественно-эстетическое развитие</vt:lpstr>
      <vt:lpstr> Речевое развитие </vt:lpstr>
      <vt:lpstr>Примерный перечень литературных, художественных,  произведений для реализации Федеральной программы</vt:lpstr>
      <vt:lpstr>Календарные праздники, ситуативные беседы</vt:lpstr>
      <vt:lpstr>Другие различия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МКДО МОНИТОРИНГ КАЧЕСТВА ДОШКОЛЬНОГО ОБРАЗОВАНИЯ</dc:title>
  <dc:creator>5565</dc:creator>
  <cp:lastModifiedBy>5565</cp:lastModifiedBy>
  <cp:revision>52</cp:revision>
  <dcterms:created xsi:type="dcterms:W3CDTF">2023-02-08T14:52:13Z</dcterms:created>
  <dcterms:modified xsi:type="dcterms:W3CDTF">2023-03-24T06:18:48Z</dcterms:modified>
</cp:coreProperties>
</file>