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83" r:id="rId6"/>
    <p:sldId id="259" r:id="rId7"/>
    <p:sldId id="271" r:id="rId8"/>
    <p:sldId id="286" r:id="rId9"/>
    <p:sldId id="265" r:id="rId10"/>
    <p:sldId id="277" r:id="rId11"/>
    <p:sldId id="278" r:id="rId12"/>
    <p:sldId id="280" r:id="rId13"/>
    <p:sldId id="281" r:id="rId14"/>
    <p:sldId id="285" r:id="rId15"/>
    <p:sldId id="282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26CA7-0297-4496-A9BD-5F46F95635C4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A4B4-6FEA-41DF-B01D-8EAE71B2A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7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B56A4D2-85BB-421D-B839-472DFB96D595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556792"/>
            <a:ext cx="4246098" cy="2057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РППС для физического развития детей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508104" y="4365104"/>
            <a:ext cx="3429000" cy="19202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Курагинский детский сад №8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«Лесная сказка»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Воспитатель* Н. К. Цурупа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6729"/>
          <a:stretch>
            <a:fillRect/>
          </a:stretch>
        </p:blipFill>
        <p:spPr>
          <a:xfrm rot="21219045">
            <a:off x="663682" y="1041002"/>
            <a:ext cx="4044182" cy="404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47667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набор оборудования для средней группы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Для ходьбы, бега, равновесия 	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dirty="0" smtClean="0"/>
              <a:t>Коврик массажный 	Длина 75 см, Ширина 70 см 	10 </a:t>
            </a:r>
            <a:r>
              <a:rPr lang="ru-RU" sz="1400" b="1" dirty="0" smtClean="0"/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Шнур длинный 	Длина 150-см, Диаметр 2 см 	1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Для прыжков 	Куб деревянный 	Ребро 20 см 	5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Мяч-попрыгунчик 	Диаметр 50 см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Обруч плоский 	Диаметр 40 см 	3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Палка гимнастическая короткая 	Длина 75-80 см 	10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Скакалка короткая 	Длина 120-150 см 	3 	</a:t>
            </a:r>
          </a:p>
          <a:p>
            <a:pPr>
              <a:buNone/>
            </a:pPr>
            <a:r>
              <a:rPr lang="ru-RU" sz="1400" b="1" dirty="0" smtClean="0"/>
              <a:t>Для катания, бросания, ловли 	Кегли 	5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err="1" smtClean="0"/>
              <a:t>Кольцеброс</a:t>
            </a:r>
            <a:r>
              <a:rPr lang="ru-RU" sz="1400" dirty="0" smtClean="0"/>
              <a:t> (набор)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Мешочек с грузом большой 	Масса 400 г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Обруч большой 	Диаметр 100 см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Серсо (набор) 	1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Шар цветной (</a:t>
            </a:r>
            <a:r>
              <a:rPr lang="ru-RU" sz="1400" dirty="0" err="1" smtClean="0"/>
              <a:t>фибропластиковый</a:t>
            </a:r>
            <a:r>
              <a:rPr lang="ru-RU" sz="1400" dirty="0" smtClean="0"/>
              <a:t>) 	Диаметр 20-25 см 	4 	</a:t>
            </a:r>
          </a:p>
          <a:p>
            <a:pPr>
              <a:buNone/>
            </a:pPr>
            <a:r>
              <a:rPr lang="ru-RU" sz="1400" b="1" dirty="0" smtClean="0"/>
              <a:t>Для ползания и лазанья 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Полукольцо мягкое Диаметр 120 см, Высота 30 см, Диаметр 5-6 см 1 	</a:t>
            </a:r>
          </a:p>
          <a:p>
            <a:pPr>
              <a:buNone/>
            </a:pPr>
            <a:r>
              <a:rPr lang="ru-RU" sz="1400" b="1" dirty="0" smtClean="0"/>
              <a:t>Для </a:t>
            </a:r>
            <a:r>
              <a:rPr lang="ru-RU" sz="1400" b="1" dirty="0" err="1" smtClean="0"/>
              <a:t>общеразвивающих</a:t>
            </a:r>
            <a:r>
              <a:rPr lang="ru-RU" sz="1400" b="1" dirty="0" smtClean="0"/>
              <a:t> упражнений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dirty="0" smtClean="0"/>
              <a:t>Колечко резиновое 	Диаметр 5-6 см 	10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Мешочек с грузом малый 	Масса 150-200 г 	10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Мяч-шар (цветной, прозрачный) 	Диаметр 10-12 см 	5 	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7416824" cy="64807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набор оборудования для старших и подготовительных групп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7776864" cy="590465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ходьбы, бега, равновесия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Балансир-волчок 	1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Коврик массажный со селедочками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Шнур короткий (плетеный) 	Длина 75 см 	5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прыжков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Обруч малый 	Диаметр 55-65 см 	5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Скакалка короткая 	Длина 100-120 см 	5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катания, бросания, ловли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Кегли (набор) 	3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(набор)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Мешочек малый с грузом 	Масса 150-200 г 	5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большой 	Диаметр 18-20 см 	5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Мешочек с грузом большой 	Масса 400 г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для мини-баскетбола 	Масса 0,5 кг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утяжеленный (набивной) 	Масса 350 г, 500 г, 1 кг 	1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Мяч-массажер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Обруч большой 	Диаметр 100 см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Серсо (набор) 	2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ползания и лазанья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Комплект мягких модулей (6-8 сегментов) 	1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упражнений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Гантели детские 	10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Кольцо малое 	Диаметр 13 см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Лента короткая 	Длина 50-60 см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средний 	Диаметр 10-12 см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Палка гимнастическая короткая 	Длина 80 см 	10 	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560840" cy="86409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</a:t>
            </a:r>
            <a:r>
              <a:rPr lang="ru-RU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заполняемости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физ.уголков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7560840" cy="51125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В группе, где много детей, мебели, игрушек, невозможно бегать, кидать мяч или скакать через скакалку. То же самое и в квартире, где места зачастую ещё меньше. Таким образом, нашей задачей является научить детей самостоятельной двигательной активности в условиях малой площади (группы).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Дети старшего дошкольного возраста, часто очень активные, не могут соотносить свои желания с возможностями группы или квартиры. Традиционные подвижные игры трудно проводить в помещении, где много мебели, игрушек, и, кроме того, для таких игр часто требуется участие нескольких игроков.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Исходя из этого, можно оформить стену  «тихим тренажёром». В результате – снизится хаотичная спонтанная активность детей. Возрастут продолжительность и интенсивность движений. Разнообразнее станут сами движения. Снизится число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травмоопасных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ситуаций.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4665"/>
            <a:ext cx="6255488" cy="6480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тихим тренажером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7560840" cy="1728192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«Тихий тренажёр» - наклеенные на стене силуэты детских ладошек в различных вариациях от пола и до 1,5м., силуэты ножек от пола и до 70см.; разноцветные полоски (5-10штук) длиной 1-1,50м. для подпрыгивания.</a:t>
            </a:r>
          </a:p>
          <a:p>
            <a:endParaRPr lang="ru-RU" dirty="0"/>
          </a:p>
        </p:txBody>
      </p:sp>
      <p:pic>
        <p:nvPicPr>
          <p:cNvPr id="4" name="Рисунок 3" descr="F:\DCIM\106_PANA\P1060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4464496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9126" r="6745" b="2054"/>
          <a:stretch/>
        </p:blipFill>
        <p:spPr>
          <a:xfrm>
            <a:off x="254596" y="188640"/>
            <a:ext cx="4029372" cy="312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2151"/>
            <a:ext cx="3651193" cy="273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6"/>
          <a:stretch/>
        </p:blipFill>
        <p:spPr>
          <a:xfrm>
            <a:off x="2051720" y="3573016"/>
            <a:ext cx="4248450" cy="304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1814679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7488832" cy="5544616"/>
          </a:xfrm>
        </p:spPr>
        <p:txBody>
          <a:bodyPr>
            <a:normAutofit fontScale="47500" lnSpcReduction="20000"/>
          </a:bodyPr>
          <a:lstStyle/>
          <a:p>
            <a:pPr algn="l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«Достань ягодку»</a:t>
            </a:r>
          </a:p>
          <a:p>
            <a:pPr algn="l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: развитие координации, пространственного воображения и восприятия, понимания пространственных отношений (право — лево) тренировка мышц плечевого пояса и рук. Организация: на стене, выше силуэтов ладошек, наклеивается изображение ягод.</a:t>
            </a:r>
          </a:p>
          <a:p>
            <a:pPr algn="l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algn="l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 команде пара детей должна подняться по ладошкам от пола до ягодки. Можно отрывать от стены толь-го одну руку. Руки ставятся на силуэты, соблюдая право — лево. Побеждает тот, кто первым сорвал ягодку.</a:t>
            </a:r>
          </a:p>
          <a:p>
            <a:pPr algn="l"/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«Пройди по стенке»</a:t>
            </a:r>
          </a:p>
          <a:p>
            <a:pPr algn="l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развитие координации, тренировка мышц спины и ног, релаксация. Организация: около стены расстилается мягкий коврик.</a:t>
            </a:r>
          </a:p>
          <a:p>
            <a:pPr algn="l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algn="l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Дети по очереди ложатся на пол и стараются «пройти» по дорожке на стене. Начинают от пола, постепенно поднимая ноги все выше, переходя в положение «Березка».</a:t>
            </a:r>
          </a:p>
          <a:p>
            <a:pPr algn="l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«Допрыгни до полочки»</a:t>
            </a:r>
          </a:p>
          <a:p>
            <a:pPr algn="l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развитие координации, пространственных отношений (право — лево), упражнение в прыжках — места в высоту, тренировка стопы.</a:t>
            </a:r>
          </a:p>
          <a:p>
            <a:pPr algn="l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Организация: дети строятся в колонну по одному. Разноцветные полоски наклеиваются на стену на высоте от вытянутой руки самого низкого ребенка и до высоты прыжка самого рослого.</a:t>
            </a:r>
          </a:p>
          <a:p>
            <a:pPr algn="l"/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algn="l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Дети по очереди подпрыгивают у стены, стараясь дотянуться как можно выше до разноцветных полосок.</a:t>
            </a:r>
          </a:p>
          <a:p>
            <a:pPr algn="l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494704" cy="576063"/>
          </a:xfrm>
          <a:solidFill>
            <a:schemeClr val="tx2">
              <a:lumMod val="60000"/>
              <a:lumOff val="40000"/>
            </a:schemeClr>
          </a:solidFill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7272808" cy="489654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1. Артамонова О.В. “Предметно-пространственная среда: ее роль в развитии личности”// Дошкольное воспитание. — 1995. — №4.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Змановский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Н.Б. “Здоровый дошкольник”// Дошкольное воспитание.- 1995. — №5.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3. Кудрявцев В. “Физическая культура и развитие здоровья ребенка”// Дошкольное воспитание. — 2004. — №5.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4. Кузнецова М. “Современные пути оздоровления дошкольников”// Дошкольное воспитание. — 2002.- №11.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Степаненкова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Э.Я. Теория и методика физического воспитания и развития ребенка: Учебное пособие для студентов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ВУЗ. — М.: Издательский центр «Академия», 2001. — 368 с.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Д.В. “Методика физического воспитания в дошкольных учреждениях”. — М.: Просвещение, 1984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Пензулаева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Л.И. «Физкультурные занятия с детьми 3-4; 4-5; 6-7 лет» (М. «Просвещение», 1988г.)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8. Осокина Т.И. «Физическая культура в детском саду» (М. «Просвещение», 1986г.)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Рунова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М.А. «Двигательная активность ребенка в детском саду» (М. «Мозаика-Синтез», 2000г.)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15171"/>
            <a:ext cx="815974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9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 Жак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fs00.infourok.ru/images/doc/271/275971/hello_html_4f7e9c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71" y="2564904"/>
            <a:ext cx="5112568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yer.myshared.ru/990637/data/images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01616"/>
            <a:ext cx="5256584" cy="34563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55024" cy="832729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Цель организации РППС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физического развития детей в ДОУ: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013" y="1487131"/>
            <a:ext cx="833112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ценностного отношения ребёнка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своему здоровью.  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764704"/>
            <a:ext cx="7239000" cy="4846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формирование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потребности в двигательной активности и физическом совершенствовании; формирование начальных представлений о здоровом образе жизни.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накопление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и обогащение двигательного опыта.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воспитание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личных, интеллектуальных и физических качеств.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764704"/>
            <a:ext cx="7272808" cy="44644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содержательно-насыщенной </a:t>
            </a:r>
          </a:p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трансформируемой</a:t>
            </a:r>
          </a:p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полифункциональной</a:t>
            </a:r>
          </a:p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вариативной</a:t>
            </a:r>
          </a:p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доступной</a:t>
            </a:r>
          </a:p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безопасной</a:t>
            </a:r>
          </a:p>
        </p:txBody>
      </p:sp>
    </p:spTree>
    <p:extLst>
      <p:ext uri="{BB962C8B-B14F-4D97-AF65-F5344CB8AC3E}">
        <p14:creationId xmlns:p14="http://schemas.microsoft.com/office/powerpoint/2010/main" val="2615508736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Общие принципы отбора игровой продукции для детей-дошкольников.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Принципы оценки безопасности игровой продукции: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Физическая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экологическая безопасность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Психофизиологическая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безопасность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Психологическая безопасность.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Нравственно-духовная безопасность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Принцип развития, с учетом зоны ближайшего развития  ребенка.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Принцип соответствия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возрастным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(половозрастным) особенностям ребенка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индивидуальным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особенностям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специальным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особенностям ребенка.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882" y="908720"/>
            <a:ext cx="4068217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100296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3983152" cy="2985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4"/>
          <a:stretch/>
        </p:blipFill>
        <p:spPr>
          <a:xfrm>
            <a:off x="1835696" y="3212976"/>
            <a:ext cx="4704353" cy="336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60" y="248816"/>
            <a:ext cx="4247964" cy="2831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2364213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16824" cy="47667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набор оборудования для второй младшей группы</a:t>
            </a:r>
            <a:endParaRPr lang="ru-RU" sz="1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7776864" cy="62646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ходьбы, бега и равновесия         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Валик мягкий 	Длина 150 см Диаметр 20 см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Доска с ребристой поверхностью 	Длина 200 см Ширина 20 см Высота 4 см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Модуль "Змейка" 	Длина 100 см Высота 15 см 	2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Коврик, дорожка массажные, со селедочками 	4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Кольцо мягкое 	Диаметр 120 см Высота 30 см Диаметр отверстия 60 см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Куб деревянный 	Ребро 20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Обруч большой 	Диаметр 95-100 см 	1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прыжков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Куб деревянный 	Ребро 20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Мяч-попрыгунчик 	Диаметр 50 см 	2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Обруч малый 	Диаметр 50-55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Шнур короткий 	Длина 75 см 	5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катания, бросания, ловли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Кегли (набор)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Мешочек с грузом малый 	Масса 150-200 г 	2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Мяч резиновый 	Диаметр 10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Шар цветной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фибропластиковые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	Диаметр 20-25 см 	2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ползанья и лазанья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Лабиринт игровой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Полукольцо мягкое 	Диаметр 120 см Высота 30 см Диаметр 5-6 см 	1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упражнений 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Колечко резиновое 	Диаметр 5-6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Лента цветная (короткая) 	Длина 50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Мяч массажный 	Диаметр 8-10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Обруч плоский 	Диаметр 40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Палка гимнастическая короткая 	Длина 75-80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Флажок 	10 	</a:t>
            </a:r>
          </a:p>
          <a:p>
            <a:endParaRPr lang="ru-RU" sz="4800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762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Организация РППС для физического развития детей </vt:lpstr>
      <vt:lpstr>Презентация PowerPoint</vt:lpstr>
      <vt:lpstr>Цель организации РППС  для физического развития детей в ДОУ: </vt:lpstr>
      <vt:lpstr>Презентация PowerPoint</vt:lpstr>
      <vt:lpstr>Презентация PowerPoint</vt:lpstr>
      <vt:lpstr>Общие принципы отбора игровой продукции для детей-дошкольников.</vt:lpstr>
      <vt:lpstr>Презентация PowerPoint</vt:lpstr>
      <vt:lpstr>Презентация PowerPoint</vt:lpstr>
      <vt:lpstr>Примерный набор оборудования для второй младшей группы</vt:lpstr>
      <vt:lpstr>Примерный набор оборудования для средней группы</vt:lpstr>
      <vt:lpstr>Примерный набор оборудования для старших и подготовительных групп</vt:lpstr>
      <vt:lpstr>Рекомендации по заполняемости физ.уголков</vt:lpstr>
      <vt:lpstr>Игры с тихим тренажером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–ПРОСТРАНСТВЕННО РАЗВИВАЮЩАЯ СРЕДА ПО МУЗЫКАЛЬНОМУ РАЗВИТИЮ ДЕТЕЙ ДОШКОЛЬНОГО ВОЗРАСТА</dc:title>
  <dc:creator>user</dc:creator>
  <cp:lastModifiedBy>User</cp:lastModifiedBy>
  <cp:revision>127</cp:revision>
  <dcterms:created xsi:type="dcterms:W3CDTF">2014-04-18T09:05:07Z</dcterms:created>
  <dcterms:modified xsi:type="dcterms:W3CDTF">2019-11-06T07:52:46Z</dcterms:modified>
</cp:coreProperties>
</file>