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2" r:id="rId4"/>
    <p:sldId id="271" r:id="rId5"/>
    <p:sldId id="270" r:id="rId6"/>
    <p:sldId id="273" r:id="rId7"/>
    <p:sldId id="269" r:id="rId8"/>
    <p:sldId id="274" r:id="rId9"/>
    <p:sldId id="268" r:id="rId10"/>
    <p:sldId id="267" r:id="rId11"/>
    <p:sldId id="266" r:id="rId12"/>
    <p:sldId id="265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88640"/>
            <a:ext cx="6444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младшая группа</a:t>
            </a:r>
            <a:endParaRPr lang="ru-RU" sz="3600" b="1" i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i="1" u="sng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u="sng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Лесовичок</a:t>
            </a:r>
            <a:r>
              <a:rPr lang="ru-RU" sz="3600" b="1" i="1" u="sng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 algn="ctr"/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поздравляет </a:t>
            </a:r>
            <a:r>
              <a:rPr lang="ru-RU" sz="3600" b="1" i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девочек, мам, бабушек, воспитателей с замечательным  весенним праздником </a:t>
            </a:r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3600" b="1" i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марта!  </a:t>
            </a:r>
            <a:endParaRPr lang="ru-RU" sz="3600" b="1" i="1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Желаем </a:t>
            </a:r>
            <a:r>
              <a:rPr lang="ru-RU" sz="3600" b="1" i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Счастья, Здоровья, Улыбок и Любви!!! </a:t>
            </a:r>
            <a:endParaRPr lang="ru-RU" sz="3600" b="1" i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301208"/>
            <a:ext cx="46623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i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2800" b="1" i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Марина Юрьевна </a:t>
            </a:r>
            <a:r>
              <a:rPr lang="ru-RU" sz="2800" b="1" i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Жибинова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273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711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30502"/>
            <a:ext cx="4788023" cy="319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10" y="224242"/>
            <a:ext cx="3981953" cy="27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9620" y="24456"/>
            <a:ext cx="7146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мам и бабушек тоже были конкурсы!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2020" y="721279"/>
            <a:ext cx="7146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«Художницы»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47" y="1244499"/>
            <a:ext cx="3010370" cy="382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705"/>
            <a:ext cx="2834711" cy="387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14" y="3031653"/>
            <a:ext cx="2483769" cy="382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2695" y="843"/>
            <a:ext cx="7146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«Сказочницы»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3610359"/>
            <a:ext cx="4869085" cy="324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869"/>
            <a:ext cx="4572001" cy="304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56142"/>
            <a:ext cx="4579088" cy="305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133"/>
            <a:ext cx="9144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43" y="0"/>
            <a:ext cx="6544460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5976" y="433971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идёт, 8 марта</a:t>
            </a:r>
            <a:b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стоит в календаре!</a:t>
            </a:r>
            <a:b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Поздравляют мам ребята,</a:t>
            </a:r>
            <a:b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 букеты все в ведре.</a:t>
            </a:r>
            <a:b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желаем не болеть,</a:t>
            </a:r>
            <a:b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красивыми, песни петь,</a:t>
            </a:r>
            <a:b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цветы вам дарят люди,</a:t>
            </a:r>
            <a:b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внимание не забудем!</a:t>
            </a:r>
            <a:endParaRPr lang="ru-RU" sz="2000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totementerprise.com/krystal2/ani_bf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3" y="21008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otementerprise.com/krystal2/ani_bf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otementerprise.com/krystal2/ani_bf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26" y="-3704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otementerprise.com/krystal2/ani_bf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" y="841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otementerprise.com/krystal2/ani_bf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65" y="92013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052" name="Picture 4" descr="http://player.myshared.ru/6/563888/data/images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292" y="116632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С </a:t>
            </a:r>
            <a:r>
              <a:rPr lang="ru-RU" sz="2400" i="1" dirty="0">
                <a:solidFill>
                  <a:srgbClr val="7030A0"/>
                </a:solidFill>
                <a:latin typeface="Times New Roman"/>
                <a:ea typeface="Times New Roman"/>
              </a:rPr>
              <a:t>последними морозами, с первой капелью и наступающей весной к нам спешит праздник 8 марта – Международный женский день. За окном повеяло весной и мы с детьми нашей группы «</a:t>
            </a:r>
            <a:r>
              <a:rPr lang="ru-RU" sz="2400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Лесовичок</a:t>
            </a:r>
            <a:r>
              <a:rPr lang="ru-RU" sz="2400" i="1" dirty="0">
                <a:solidFill>
                  <a:srgbClr val="7030A0"/>
                </a:solidFill>
                <a:latin typeface="Times New Roman"/>
                <a:ea typeface="Times New Roman"/>
              </a:rPr>
              <a:t>» радуемся первому весеннему празднику.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8 </a:t>
            </a:r>
            <a:r>
              <a:rPr lang="ru-RU" sz="2400" i="1" dirty="0">
                <a:solidFill>
                  <a:srgbClr val="7030A0"/>
                </a:solidFill>
                <a:latin typeface="Times New Roman"/>
                <a:ea typeface="Times New Roman"/>
              </a:rPr>
              <a:t>Марта – это праздник нежности, ласки и красоты. И мы пригласили на праздник в нашу группу мам и бабушек.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Ребята </a:t>
            </a:r>
            <a:r>
              <a:rPr lang="ru-RU" sz="2400" i="1" dirty="0">
                <a:solidFill>
                  <a:srgbClr val="7030A0"/>
                </a:solidFill>
                <a:latin typeface="Times New Roman"/>
                <a:ea typeface="Times New Roman"/>
              </a:rPr>
              <a:t>поздравили их с этим замечательным весенним праздником: звучали веселые песни о весне, ласковые песни для мам и бабушек, задорные танцы, конкурсы и, конечно же, желанные подарки, сделанные детьми своими руками. </a:t>
            </a:r>
            <a:endParaRPr lang="ru-RU" sz="2400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                                                     Праздник </a:t>
            </a:r>
            <a:r>
              <a:rPr lang="ru-RU" sz="2400" i="1" dirty="0">
                <a:solidFill>
                  <a:srgbClr val="7030A0"/>
                </a:solidFill>
                <a:latin typeface="Times New Roman"/>
                <a:ea typeface="Times New Roman"/>
              </a:rPr>
              <a:t>прошел очень весело. </a:t>
            </a:r>
            <a:endParaRPr lang="ru-RU" sz="2400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                                                        Все </a:t>
            </a:r>
            <a:r>
              <a:rPr lang="ru-RU" sz="2400" i="1" dirty="0">
                <a:solidFill>
                  <a:srgbClr val="7030A0"/>
                </a:solidFill>
                <a:latin typeface="Times New Roman"/>
                <a:ea typeface="Times New Roman"/>
              </a:rPr>
              <a:t>остались довольны этой </a:t>
            </a:r>
            <a:endParaRPr lang="ru-RU" sz="2400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                                        праздничной </a:t>
            </a:r>
            <a:r>
              <a:rPr lang="ru-RU" sz="2400" i="1" dirty="0">
                <a:solidFill>
                  <a:srgbClr val="7030A0"/>
                </a:solidFill>
                <a:latin typeface="Times New Roman"/>
                <a:ea typeface="Times New Roman"/>
              </a:rPr>
              <a:t>встречей в нашей группе.</a:t>
            </a:r>
            <a:endParaRPr lang="ru-RU" sz="2400" i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61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2923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идёт, 8 марта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стоит в календаре!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Поздравляют мам ребята,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 букеты все в ведре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желаем не болеть,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красивыми, песни петь,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цветы вам дарят люди,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внимание не забудем!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49637"/>
            <a:ext cx="6950587" cy="420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88055" y="267129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Нынче праздник,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Нынче праздник,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бабушек и мам! -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самый добрый праздник,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весной приходит к нам.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праздник ярких красок,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приходит к нам как друг,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ласки,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сказки,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Добрых слов и нежных рук.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0346" cy="329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04" y="85725"/>
            <a:ext cx="31718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88641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празднике мы пели песни, танцевали!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98" y="727250"/>
            <a:ext cx="4571999" cy="30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3905672"/>
            <a:ext cx="442633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80" y="3897780"/>
            <a:ext cx="4438164" cy="296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23" y="730290"/>
            <a:ext cx="4369967" cy="291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3808512"/>
            <a:ext cx="4571999" cy="30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8864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Танец с мамами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5184"/>
            <a:ext cx="3800475" cy="1390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96" y="1218161"/>
            <a:ext cx="5066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Подарила мир ты мне, яркий </a:t>
            </a:r>
            <a:r>
              <a:rPr lang="ru-RU" sz="20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солнца свет</a:t>
            </a: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Для меня на свете лучше мамы нет.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Именно весною, в марте, в день восьмой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Я хочу поздравить маму всей душой.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Я несу подарки, я несу цветы.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В мире нет прекрасней, мамочка, чем ты.</a:t>
            </a:r>
            <a:endParaRPr lang="ru-RU" sz="2000" i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67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3616" y="24456"/>
            <a:ext cx="6876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Рассказали стихи мамам и бабушкам!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" y="954107"/>
            <a:ext cx="4248123" cy="283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50" y="4045049"/>
            <a:ext cx="4226150" cy="281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1999" y="95410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любимая,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красивая!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золотые, 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молодые.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всегда счастливой,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Мудрой и красивой.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праздником, родная!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поздравляю!</a:t>
            </a:r>
          </a:p>
        </p:txBody>
      </p:sp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89" y="0"/>
            <a:ext cx="4817111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" y="3645024"/>
            <a:ext cx="4825894" cy="321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3629" y="63764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На Восьмое марта</a:t>
            </a: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Нарисую маме</a:t>
            </a: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Голубое море,</a:t>
            </a: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Небо с облаками.</a:t>
            </a: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Рядом с этим морем,</a:t>
            </a: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Пеною одетым,</a:t>
            </a: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Нарисую маму</a:t>
            </a:r>
          </a:p>
          <a:p>
            <a:pPr algn="ctr">
              <a:spcAft>
                <a:spcPts val="0"/>
              </a:spcAft>
            </a:pPr>
            <a:r>
              <a:rPr lang="ru-RU" sz="2000" i="1" dirty="0">
                <a:solidFill>
                  <a:srgbClr val="7030A0"/>
                </a:solidFill>
                <a:latin typeface="Times New Roman"/>
                <a:ea typeface="Times New Roman"/>
              </a:rPr>
              <a:t>С праздничным букетом</a:t>
            </a:r>
            <a:endParaRPr lang="ru-RU" sz="2000" i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74" y="116632"/>
            <a:ext cx="9061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Играли в разные игры с мамами и бабушками!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54107"/>
            <a:ext cx="4385171" cy="292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" y="954107"/>
            <a:ext cx="4281005" cy="285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97403"/>
            <a:ext cx="4302222" cy="286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" y="4003596"/>
            <a:ext cx="4279516" cy="285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340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2016-03-02T09:36:58Z</dcterms:created>
  <dcterms:modified xsi:type="dcterms:W3CDTF">2016-03-04T01:52:09Z</dcterms:modified>
</cp:coreProperties>
</file>