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51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18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33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74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56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7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03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680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01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04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47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40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1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30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5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63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5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F571B99-1328-43F7-92B0-A57CF23C02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775D277-B4FA-4993-B134-69DA766AF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77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Социально-эмоциональное развитие дошкольников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53063" y="144379"/>
            <a:ext cx="5474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Курагинский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№8  «Лесная сказка» комбинированного вида.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8100" y="5606716"/>
            <a:ext cx="4533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Викторовна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0488" y="6174497"/>
            <a:ext cx="2716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Курагино, 2024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7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795" y="2448427"/>
            <a:ext cx="9869903" cy="152801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7116" y="3489018"/>
            <a:ext cx="2723145" cy="27231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6" y="574090"/>
            <a:ext cx="2502565" cy="26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425" y="714376"/>
            <a:ext cx="9782173" cy="12573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изменения происходят в котельной наших эмоций — так узнайте, как разжечь там огонь», —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Джефф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Дьюар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2962" y="1700213"/>
            <a:ext cx="10544175" cy="4629149"/>
          </a:xfrm>
        </p:spPr>
        <p:txBody>
          <a:bodyPr>
            <a:norm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— это древнейшая и одна из важнейших составляющих нашей жизни. Эмоции — это первооснова общения. Эмоции выполняют множество функций:  </a:t>
            </a:r>
          </a:p>
          <a:p>
            <a:pPr lvl="0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оценить ситуацию или событие;  </a:t>
            </a:r>
          </a:p>
          <a:p>
            <a:pPr lvl="0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мобилизуют наши резервы в случае опасности или необходимости срочной реакции; </a:t>
            </a:r>
          </a:p>
          <a:p>
            <a:pPr lvl="0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предупреждают об опасности — реальной или мнимой; </a:t>
            </a:r>
          </a:p>
          <a:p>
            <a:pPr lvl="0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побуждают нас к деятельности, заставляя осуществлять действия, которые вызывают новые положительные эмоции.  </a:t>
            </a:r>
          </a:p>
          <a:p>
            <a:pPr lvl="0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защищают нас от повторения ошибок, надолго сохраняя негативный след от них;  </a:t>
            </a:r>
          </a:p>
          <a:p>
            <a:pPr lvl="0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важнейшим элементом общения, передавая более 50% коммуникативной информации.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1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794" y="3086322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развития эмоциональной сферы дошкольников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научить детей понимать эмоциональные состояния свои и окружающих их людей; дать представления о способах выражения собственных эмоций (мимика, жесты, поза, слово, а также совершенствовать способность управлять своими чувствами и эмоциями.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053" b="31473"/>
          <a:stretch/>
        </p:blipFill>
        <p:spPr>
          <a:xfrm>
            <a:off x="2406316" y="273734"/>
            <a:ext cx="6914704" cy="25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113" y="914400"/>
            <a:ext cx="9996485" cy="52720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и чувства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своеобразное личностное отношение человека не только к окружающей действительности, но и к самому себе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играют важную роль </a:t>
            </a:r>
            <a:endPara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детей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помогая воспринимать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действительность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реагировать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822" t="18581" r="32994" b="8401"/>
          <a:stretch/>
        </p:blipFill>
        <p:spPr>
          <a:xfrm>
            <a:off x="6567044" y="2937932"/>
            <a:ext cx="4425806" cy="296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896596" y="2240279"/>
            <a:ext cx="276726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988" y="871538"/>
            <a:ext cx="10130335" cy="3885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сильные эмоциональные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переживания в ребёнке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вызывают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другими людьми – взрослыми и детьми.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13" y="2562725"/>
            <a:ext cx="4908884" cy="3272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85" y="2562725"/>
            <a:ext cx="4730379" cy="31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178" y="657280"/>
            <a:ext cx="9304419" cy="4496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7263" y="842963"/>
            <a:ext cx="10087722" cy="358287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Неконтролируемые эмоции могут полностью  управлять нашим поведением, и тогда они способны разрушить нашу деятельность, отношения, всю нашу жизнь.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494" y="2550694"/>
            <a:ext cx="4491790" cy="2526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55" y="2550694"/>
            <a:ext cx="5041232" cy="336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26" y="711200"/>
            <a:ext cx="3272589" cy="21817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552074" y="2285999"/>
            <a:ext cx="934452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5086" y="2881785"/>
            <a:ext cx="9601196" cy="331893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эмоций — способность понимать сложные (амбивалентные) чувства; осознавать переходы от одной эмоции к другой, понимать причины и следствия таких переходов. Понимание собственных эмоций — ключ к управлению ими. В древности считали так же. Вот, например, цитата античного римского поэта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Публисия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Сира: «Можно управлять только тем, что мы осознаём. То, что мы не осознаём, управляет нами. Управляйте вашими чувствами, пока ваши чувства не начали управлять вами».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105" y="549660"/>
            <a:ext cx="3497177" cy="23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2117558"/>
            <a:ext cx="9601195" cy="1684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1022" y="626531"/>
            <a:ext cx="9601196" cy="331893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составляющих эмоционального интеллекта — это использование эмоций для повышения эффективности мышления и деятельности. Эмоции направляют внимание на важную информацию, помогают в рассуждениях и в запоминании.</a:t>
            </a:r>
          </a:p>
          <a:p>
            <a:endParaRPr lang="ru-RU" dirty="0"/>
          </a:p>
        </p:txBody>
      </p:sp>
      <p:pic>
        <p:nvPicPr>
          <p:cNvPr id="1026" name="Picture 2" descr="https://mykaleidoscope.ru/x/uploads/posts/2022-10/1666329243_22-mykaleidoscope-ru-p-litsa-detei-s-raznimi-emotsiyami-instagram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27" y="2201778"/>
            <a:ext cx="5020431" cy="402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7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2177716"/>
            <a:ext cx="9316451" cy="1082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363" y="716100"/>
            <a:ext cx="10895845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Социально-эмоциональное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развитие-процесс передачи и дальнейшего развития социокультурного опыта, накопленного  человечеством.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425" y="2019255"/>
            <a:ext cx="5806783" cy="3175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79" y="2177716"/>
            <a:ext cx="4752473" cy="31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4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2088</TotalTime>
  <Words>244</Words>
  <Application>Microsoft Office PowerPoint</Application>
  <PresentationFormat>Произвольный</PresentationFormat>
  <Paragraphs>31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Натуральные материалы</vt:lpstr>
      <vt:lpstr>Социально-эмоциональное развитие дошкольников</vt:lpstr>
      <vt:lpstr>Все изменения происходят в котельной наших эмоций — так узнайте, как разжечь там огонь», — Джефф Дьюар.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5565</cp:lastModifiedBy>
  <cp:revision>26</cp:revision>
  <dcterms:created xsi:type="dcterms:W3CDTF">2024-02-18T06:38:20Z</dcterms:created>
  <dcterms:modified xsi:type="dcterms:W3CDTF">2024-02-26T06:54:07Z</dcterms:modified>
</cp:coreProperties>
</file>