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2" r:id="rId3"/>
    <p:sldId id="290" r:id="rId4"/>
    <p:sldId id="277" r:id="rId5"/>
    <p:sldId id="289" r:id="rId6"/>
    <p:sldId id="288" r:id="rId7"/>
    <p:sldId id="278" r:id="rId8"/>
    <p:sldId id="286" r:id="rId9"/>
    <p:sldId id="291" r:id="rId10"/>
    <p:sldId id="281" r:id="rId11"/>
    <p:sldId id="279" r:id="rId12"/>
    <p:sldId id="292" r:id="rId13"/>
    <p:sldId id="283" r:id="rId14"/>
    <p:sldId id="293" r:id="rId15"/>
    <p:sldId id="280" r:id="rId16"/>
    <p:sldId id="284" r:id="rId17"/>
    <p:sldId id="295" r:id="rId18"/>
    <p:sldId id="294" r:id="rId19"/>
    <p:sldId id="264" r:id="rId20"/>
    <p:sldId id="276" r:id="rId21"/>
    <p:sldId id="296" r:id="rId22"/>
    <p:sldId id="300" r:id="rId23"/>
    <p:sldId id="298" r:id="rId24"/>
    <p:sldId id="297" r:id="rId25"/>
    <p:sldId id="29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4660"/>
  </p:normalViewPr>
  <p:slideViewPr>
    <p:cSldViewPr snapToGrid="0">
      <p:cViewPr varScale="1">
        <p:scale>
          <a:sx n="49" d="100"/>
          <a:sy n="49" d="100"/>
        </p:scale>
        <p:origin x="-10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6BA55-57BF-4BE3-BFE2-7C6ABE6503A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75FE3-EEB9-42CB-B3D3-42DF70448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4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9B9D3-8D1C-4C83-B288-A2C4D385CCEE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9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91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5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84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508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92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106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65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4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95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93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04E2E4-D027-4E6B-8D96-D13530F5CCB8}" type="slidenum">
              <a:rPr lang="ru-RU" smtClean="0">
                <a:solidFill>
                  <a:srgbClr val="637052"/>
                </a:solidFill>
              </a:rPr>
              <a:pPr/>
              <a:t>‹#›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3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82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40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05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35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6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0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8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1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9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2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0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8554AEE-BA30-48E8-82F1-1BAD8D087D6B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4C81D-A3AB-4C3D-A3F9-EA5E63EC3D7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54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E5682B0-E6E5-46A7-85F3-8853ED8F015C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04E2E4-D027-4E6B-8D96-D13530F5C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6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70848" y="2607012"/>
            <a:ext cx="7616352" cy="1715527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Совет </a:t>
            </a:r>
            <a:r>
              <a:rPr lang="ru-RU" sz="4800" dirty="0"/>
              <a:t>педагогов № 2</a:t>
            </a:r>
            <a:br>
              <a:rPr lang="ru-RU" sz="4800" dirty="0"/>
            </a:br>
            <a:r>
              <a:rPr lang="ru-RU" sz="4800" dirty="0" smtClean="0"/>
              <a:t>«</a:t>
            </a:r>
            <a:r>
              <a:rPr lang="ru-RU" sz="4800" b="1" dirty="0" smtClean="0"/>
              <a:t>Реализация </a:t>
            </a:r>
            <a:r>
              <a:rPr lang="ru-RU" sz="4800" b="1" dirty="0"/>
              <a:t>ФОП в ДОУ. Изменение среды условий на среду возможности</a:t>
            </a:r>
            <a:r>
              <a:rPr lang="ru-RU" sz="4800" dirty="0" smtClean="0"/>
              <a:t>»</a:t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86009" y="4396902"/>
            <a:ext cx="6372442" cy="1119978"/>
          </a:xfrm>
        </p:spPr>
        <p:txBody>
          <a:bodyPr>
            <a:normAutofit/>
          </a:bodyPr>
          <a:lstStyle/>
          <a:p>
            <a:r>
              <a:rPr lang="ru-RU" dirty="0" smtClean="0"/>
              <a:t>Форма проведения: </a:t>
            </a:r>
          </a:p>
          <a:p>
            <a:r>
              <a:rPr lang="ru-RU" dirty="0" smtClean="0"/>
              <a:t>ярмарка педагогических идей</a:t>
            </a:r>
            <a:endParaRPr lang="ru-RU" dirty="0"/>
          </a:p>
        </p:txBody>
      </p:sp>
      <p:pic>
        <p:nvPicPr>
          <p:cNvPr id="5122" name="Picture 2" descr="C:\Users\user\Desktop\РАОП 2022\Эмблемма ДОУ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"/>
            <a:ext cx="40767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7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" y="152400"/>
            <a:ext cx="71383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Студию «Бумажное кружево, старшая группа </a:t>
            </a:r>
          </a:p>
          <a:p>
            <a:r>
              <a:rPr lang="ru-RU" sz="2800" dirty="0" smtClean="0"/>
              <a:t>ведет Вяткина Екатерина Ивановна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C:\папка ДОУ\Фото 2021\Педагоги\IMG_20210412_101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36" y="350520"/>
            <a:ext cx="4693920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едеральный проект\РППС в ДОУ по ЛРОС\photo_2023-11-16_14-52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8" y="1106506"/>
            <a:ext cx="6835537" cy="51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40" y="3986866"/>
            <a:ext cx="3750112" cy="281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448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640080"/>
            <a:ext cx="11649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Легоконструирование</a:t>
            </a:r>
            <a:r>
              <a:rPr lang="ru-RU" sz="2400" dirty="0" smtClean="0"/>
              <a:t> для старших дошкольников ведет Комарова Евгения Викторовна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90" y="1255395"/>
            <a:ext cx="356711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Федеральный проект\РППС в ДОУ по ЛРОС\эл.конструктор\photo_2023-11-17_15-20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26" y="1284622"/>
            <a:ext cx="526694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едеральный проект\РППС в ДОУ по ЛРОС\эл.конструктор\photo_2023-11-17_15-21-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255394"/>
            <a:ext cx="2560320" cy="52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едеральный проект\РППС в ДОУ по ЛРОС\эл.конструктор\photo_2023-11-17_15-22-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26" y="3989122"/>
            <a:ext cx="526694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4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722" y="243840"/>
            <a:ext cx="50804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Театральную студию для детей </a:t>
            </a:r>
            <a:endParaRPr lang="ru-RU" sz="2800" dirty="0"/>
          </a:p>
          <a:p>
            <a:r>
              <a:rPr lang="ru-RU" sz="2800" dirty="0"/>
              <a:t>с</a:t>
            </a:r>
            <a:r>
              <a:rPr lang="ru-RU" sz="2800" dirty="0" smtClean="0"/>
              <a:t>мешанной группы ведет </a:t>
            </a:r>
          </a:p>
          <a:p>
            <a:r>
              <a:rPr lang="ru-RU" sz="2800" dirty="0" err="1" smtClean="0"/>
              <a:t>Нестеркина</a:t>
            </a:r>
            <a:r>
              <a:rPr lang="ru-RU" sz="2800" dirty="0" smtClean="0"/>
              <a:t> Наталья Федоровна</a:t>
            </a:r>
            <a:endParaRPr lang="ru-RU" sz="2800" dirty="0"/>
          </a:p>
        </p:txBody>
      </p:sp>
      <p:pic>
        <p:nvPicPr>
          <p:cNvPr id="6146" name="Picture 2" descr="C:\папка ДОУ\на сайт 2021\март 2022\Фингармотность\Сюжетно-ролевая игра по финансовой грамотно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40" y="3366195"/>
            <a:ext cx="3964860" cy="29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023-2024\Финансы\ФинФест 9.10.23\получение зарпла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2426"/>
            <a:ext cx="5068609" cy="38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023-2024\Финансы\ФинФест 9.10.23\банки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47" y="1870829"/>
            <a:ext cx="2815093" cy="21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23-2024\Финансы\ФинФест 9.10.23\артист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9" y="1870829"/>
            <a:ext cx="5531963" cy="41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33" y="3828415"/>
            <a:ext cx="44688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474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" y="579120"/>
            <a:ext cx="6641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Кружок «Читай-ка» для детей подготовительной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группы ведет Костюкова Татьяна Михайловна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отографии педагогов\Костюкова Т.М\photo_2023-03-30_10-53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80" y="0"/>
            <a:ext cx="522224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410117"/>
            <a:ext cx="3220720" cy="24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60" y="3295650"/>
            <a:ext cx="4277360" cy="32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" y="3825657"/>
            <a:ext cx="3484880" cy="261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0" y="1455420"/>
            <a:ext cx="3160316" cy="23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r="12102"/>
          <a:stretch/>
        </p:blipFill>
        <p:spPr bwMode="auto">
          <a:xfrm>
            <a:off x="3642360" y="3295650"/>
            <a:ext cx="4116908" cy="32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555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папка ДОУ\Фото 2021\День мамы 2021\выставка Ромашк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99" y="3658902"/>
            <a:ext cx="3799840" cy="2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" y="198120"/>
            <a:ext cx="5259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Студию «</a:t>
            </a:r>
            <a:r>
              <a:rPr lang="ru-RU" sz="2800" dirty="0" err="1" smtClean="0"/>
              <a:t>ОчУмелые</a:t>
            </a:r>
            <a:r>
              <a:rPr lang="ru-RU" sz="2800" dirty="0" smtClean="0"/>
              <a:t> ручки» </a:t>
            </a:r>
            <a:r>
              <a:rPr lang="ru-RU" sz="2800" dirty="0"/>
              <a:t>ведет</a:t>
            </a:r>
            <a:endParaRPr lang="ru-RU" sz="2800" dirty="0" smtClean="0"/>
          </a:p>
          <a:p>
            <a:r>
              <a:rPr lang="ru-RU" sz="2800" dirty="0" err="1" smtClean="0"/>
              <a:t>Цурупа</a:t>
            </a:r>
            <a:r>
              <a:rPr lang="ru-RU" sz="2800" dirty="0" smtClean="0"/>
              <a:t> Наталья Константиновна</a:t>
            </a:r>
            <a:endParaRPr lang="ru-RU" sz="2800" dirty="0"/>
          </a:p>
        </p:txBody>
      </p:sp>
      <p:pic>
        <p:nvPicPr>
          <p:cNvPr id="7170" name="Picture 2" descr="C:\Users\user\Desktop\фотографии педагогов\Цурупа Н.К\Цурупа НК руководитель студ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152227"/>
            <a:ext cx="2907626" cy="516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графии педагогов\Цурупа Н.К\IMG_20210415_141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98120"/>
            <a:ext cx="4434838" cy="33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45" y="1152227"/>
            <a:ext cx="4849264" cy="363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9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" y="167640"/>
            <a:ext cx="61305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Студию «Юный журналист» для детей </a:t>
            </a:r>
          </a:p>
          <a:p>
            <a:r>
              <a:rPr lang="ru-RU" sz="2800" dirty="0" smtClean="0"/>
              <a:t>подготовительной группы  </a:t>
            </a:r>
          </a:p>
          <a:p>
            <a:r>
              <a:rPr lang="ru-RU" sz="2800" dirty="0" smtClean="0"/>
              <a:t>ведет </a:t>
            </a:r>
            <a:r>
              <a:rPr lang="ru-RU" sz="2800" dirty="0" err="1" smtClean="0"/>
              <a:t>Карпунина</a:t>
            </a:r>
            <a:r>
              <a:rPr lang="ru-RU" sz="2800" dirty="0" smtClean="0"/>
              <a:t> Елена Владимировна</a:t>
            </a:r>
            <a:endParaRPr lang="ru-RU" sz="2800" dirty="0"/>
          </a:p>
        </p:txBody>
      </p:sp>
      <p:pic>
        <p:nvPicPr>
          <p:cNvPr id="7170" name="Picture 2" descr="C:\папка ДОУ\на сайт 2021\Ноябрь\День мамы\Занятие\Дети Ромашка делают подар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29" y="0"/>
            <a:ext cx="522224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92" y="3535680"/>
            <a:ext cx="3078480" cy="307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" y="1552635"/>
            <a:ext cx="2118360" cy="21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1" y="1552635"/>
            <a:ext cx="2801918" cy="280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61" y="1552635"/>
            <a:ext cx="2853145" cy="285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" y="3670995"/>
            <a:ext cx="2621280" cy="26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29" y="3916680"/>
            <a:ext cx="2511166" cy="251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2721" y="4474755"/>
            <a:ext cx="4373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Минифильмы</a:t>
            </a:r>
            <a:r>
              <a:rPr lang="ru-RU" sz="2400" dirty="0" smtClean="0"/>
              <a:t>, видеосюжеты,</a:t>
            </a:r>
          </a:p>
          <a:p>
            <a:r>
              <a:rPr lang="ru-RU" sz="2400" dirty="0" smtClean="0"/>
              <a:t>видеоролики для родителей,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освященные значимым датам </a:t>
            </a:r>
          </a:p>
          <a:p>
            <a:r>
              <a:rPr lang="ru-RU" sz="2400" dirty="0"/>
              <a:t>и</a:t>
            </a:r>
            <a:r>
              <a:rPr lang="ru-RU" sz="2400" dirty="0" smtClean="0"/>
              <a:t>ли событиям 1 раз в месяц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57973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076" y="537732"/>
            <a:ext cx="114851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Решения: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Принять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использовать систему работы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преемственности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задач ДО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НОО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Продолжить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работу по развитию РППС. Проводить зонирование групповых помещений в течение учебного года, изменять содержание в соответствии с темой недели, работой площадки.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Обучать воспитанников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МБДОУ правилам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безопасности 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дорогах, изучать меры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пожарной безопасности,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антитеррору.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60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646" y="408562"/>
            <a:ext cx="10058400" cy="6614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реализации </a:t>
            </a:r>
            <a:r>
              <a:rPr lang="ru-RU" dirty="0"/>
              <a:t>ФОП в ДОУ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194" y="1167319"/>
            <a:ext cx="11841805" cy="51167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приказом от 25.11.2022 № 1028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утвердили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Федеральную основную программу дошкольного образования (ФОП ДО). Цель ее – создать единое образовательное пространство. Детские сады всех форм собственности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реализуют ФОП 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сентября 2023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п. 4 ст. 3 Федерального закона от 24.09.2022 № 371-ФЗ).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Программа определяет базовые объем, содержание, планируемые результаты дошкольного образования.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ООП соответствует ФОП и учитывает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ФГОС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ЗАДАЧИ: Обеспечить единые для РФ содержание ДО и планируемые результаты освоения образовательной программы;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 приобщать детей к базовым ценностям российского народа;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 обеспечить достижение детьми на этапе завершения ДО уровня развития, необходимого и достаточного для успешного освоения ими образовательных программ начального образования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6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25074"/>
          </a:xfrm>
        </p:spPr>
        <p:txBody>
          <a:bodyPr/>
          <a:lstStyle/>
          <a:p>
            <a:pPr algn="ctr"/>
            <a:r>
              <a:rPr lang="ru-RU" b="1" dirty="0"/>
              <a:t>Цель ФОП 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563" y="953311"/>
            <a:ext cx="11244176" cy="5353703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Разностороннее </a:t>
            </a:r>
            <a:r>
              <a:rPr lang="ru-RU" sz="2200" dirty="0"/>
              <a:t>развитие ребенка в период дошкольного детства с учетом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</a:t>
            </a:r>
            <a:r>
              <a:rPr lang="ru-RU" sz="2200" dirty="0" smtClean="0"/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/>
              <a:t>Традиционные российские духовно-нравственные ценности: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жизнь</a:t>
            </a:r>
            <a:r>
              <a:rPr lang="ru-RU" sz="2800" dirty="0"/>
              <a:t>, достоинство, права и свободы </a:t>
            </a:r>
            <a:r>
              <a:rPr lang="ru-RU" sz="2800" dirty="0" smtClean="0"/>
              <a:t>человека;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патриотизм</a:t>
            </a:r>
            <a:r>
              <a:rPr lang="ru-RU" sz="2800" dirty="0"/>
              <a:t>, гражданственность, служение Отечеству и ответственность за его </a:t>
            </a:r>
            <a:r>
              <a:rPr lang="ru-RU" sz="2800" dirty="0" smtClean="0"/>
              <a:t>судьбу;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высокие </a:t>
            </a:r>
            <a:r>
              <a:rPr lang="ru-RU" sz="2800" dirty="0"/>
              <a:t>нравственные идеалы, крепкая </a:t>
            </a:r>
            <a:r>
              <a:rPr lang="ru-RU" sz="2800" dirty="0" smtClean="0"/>
              <a:t>семья, созидательный труд;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приоритет </a:t>
            </a:r>
            <a:r>
              <a:rPr lang="ru-RU" sz="2800" dirty="0"/>
              <a:t>духовного над </a:t>
            </a:r>
            <a:r>
              <a:rPr lang="ru-RU" sz="2800" dirty="0" smtClean="0"/>
              <a:t>материальным, гуманизм</a:t>
            </a:r>
            <a:r>
              <a:rPr lang="ru-RU" sz="2800" dirty="0"/>
              <a:t>, милосердие, </a:t>
            </a:r>
            <a:r>
              <a:rPr lang="ru-RU" sz="2800" dirty="0" smtClean="0"/>
              <a:t>справедливость;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коллективизм</a:t>
            </a:r>
            <a:r>
              <a:rPr lang="ru-RU" sz="2800" dirty="0"/>
              <a:t>, взаимопомощь и </a:t>
            </a:r>
            <a:r>
              <a:rPr lang="ru-RU" sz="2800" dirty="0" smtClean="0"/>
              <a:t>взаимоуважение;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dirty="0" smtClean="0"/>
              <a:t>историческая </a:t>
            </a:r>
            <a:r>
              <a:rPr lang="ru-RU" sz="2800" dirty="0"/>
              <a:t>память и преемственность поколений, единство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06699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4000" dirty="0"/>
              <a:t>Особенности образовательной деятельности разных видов и культурных практик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044950" y="1818302"/>
            <a:ext cx="7266369" cy="696298"/>
          </a:xfrm>
          <a:ln>
            <a:solidFill>
              <a:schemeClr val="accent1"/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Образовательная деятельность в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ДОУ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включает</a:t>
            </a:r>
            <a:r>
              <a:rPr lang="ru-RU" b="1" dirty="0"/>
              <a:t>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9183" y="2651759"/>
            <a:ext cx="5816783" cy="1476895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бразовательную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деятельность, осуществляемую в процессе организации различных видов детской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деятельности, в том числе организованные занятия по расписанию, интерактивные занятия, экскурсии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7180289" y="2651758"/>
            <a:ext cx="4688438" cy="14768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 anchor="ctr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48312"/>
              </a:buClr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амостоятельную деятельность детей, игровую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детей, как средство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саморазвития, самовоспитания, самообучения, </a:t>
            </a:r>
            <a:r>
              <a:rPr lang="ru-RU" sz="2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329183" y="4562993"/>
            <a:ext cx="4947355" cy="12559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48312"/>
              </a:buClr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бразовательную деятельность, осуществляемую в ходе режимных процессов, образовательных ситуаций</a:t>
            </a:r>
          </a:p>
          <a:p>
            <a:pPr marL="0" indent="0">
              <a:buClr>
                <a:srgbClr val="E48312"/>
              </a:buClr>
              <a:buFont typeface="Calibri" panose="020F0502020204030204" pitchFamily="34" charset="0"/>
              <a:buNone/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5966085" y="4562993"/>
            <a:ext cx="5902642" cy="12559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48312"/>
              </a:buClr>
              <a:buNone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детей по реализации образовательной программы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ДО, открытость для родителей информации об особенностях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уклада группы, пребывания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ребенка в группе</a:t>
            </a:r>
            <a:endParaRPr lang="ru-RU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E48312"/>
              </a:buClr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0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41157"/>
          </a:xfrm>
        </p:spPr>
        <p:txBody>
          <a:bodyPr/>
          <a:lstStyle/>
          <a:p>
            <a:pPr algn="ctr"/>
            <a:r>
              <a:rPr lang="ru-RU" dirty="0"/>
              <a:t>Повестка 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1066800"/>
            <a:ext cx="11978640" cy="5547360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/>
              <a:t>1-2</a:t>
            </a:r>
            <a:r>
              <a:rPr lang="ru-RU" dirty="0" smtClean="0"/>
              <a:t>.</a:t>
            </a:r>
            <a:r>
              <a:rPr lang="ru-RU" dirty="0"/>
              <a:t>	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Выполнение решения Совета педагогов №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1. Мониторинг реализации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ФОП в ДОУ,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Чернобаева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Т.В.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3.	Ярмарка педагогических идей. Выступления педагогов – предъявление практики, обсуждение идей:</a:t>
            </a:r>
          </a:p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1)	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Н.Н.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Гершфельд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«Работа с воспитанниками, нацеленная на развитие их эмоционально-волевой сферы в период адаптации к детскому саду, способностей к общению со сверстниками и взрослыми, на сохранение эмоционального благополучия и коррекцию негативных психофизических реакций», 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2)	М.Ю.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Жибинова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О.А. Родионова «Проявление детской инициативы и самостоятельности в свободной деятельности детей по выбору и интересам» - презентация практики, 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3)	Т.И. Вяткина «Как помочь ребенку научиться понимать самого себя. Развитие эмоционального интеллекта у детей дошкольного возраста», 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4)	Т.В.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Турчанова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«Выбор как один из важных признаков системно-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подхода при организации УВП в детском саду»,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5)	 Е.И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 Вяткина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«Игровая терапия - эффективный метод коррекции эмоциональной сферы личности ребенка дошкольного возраста»-презентация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практики),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6)	Н.К.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Цурупа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««Доска выбора деятельности» - один из вариантов организации самостоятельной деятельности детей в группе» - мастер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класс</a:t>
            </a:r>
          </a:p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4. Разное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75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Единая методическая тема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детского сада на учебный год: «Реализация права на свободу выбора деятельности ребенка в условиях развивающей среды».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1909143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Совет педагогов № 2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Представляются практики педагогов по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теме самообразования в рамках площадки «Изменение среды условий на среду возможностей»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1870231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Совет педагогов № 3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Представляются практики педагогов по теме самообразования в рамках площадки «Изменение среды условий на среду возможностей»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3242" y="3735421"/>
            <a:ext cx="418289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Аукцион идей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3506" y="5214026"/>
            <a:ext cx="84707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Практические наработки в конце учебного года будут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представляться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методический сборник</a:t>
            </a:r>
          </a:p>
        </p:txBody>
      </p:sp>
    </p:spTree>
    <p:extLst>
      <p:ext uri="{BB962C8B-B14F-4D97-AF65-F5344CB8AC3E}">
        <p14:creationId xmlns:p14="http://schemas.microsoft.com/office/powerpoint/2010/main" val="2737889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272" y="344969"/>
            <a:ext cx="10058400" cy="1450757"/>
          </a:xfrm>
        </p:spPr>
        <p:txBody>
          <a:bodyPr/>
          <a:lstStyle/>
          <a:p>
            <a:r>
              <a:rPr lang="ru-RU" dirty="0" smtClean="0"/>
              <a:t>Что такое личностный потенциал?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Почему так важно научить ребенка делать выбор?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 может сделать воспитывающий взрослый, чтобы развить личностный потенциал?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26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0716"/>
          </a:xfrm>
        </p:spPr>
        <p:txBody>
          <a:bodyPr/>
          <a:lstStyle/>
          <a:p>
            <a:pPr algn="ctr"/>
            <a:r>
              <a:rPr lang="ru-RU" dirty="0" smtClean="0"/>
              <a:t>Выступления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740" y="1845733"/>
            <a:ext cx="11498094" cy="463288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1)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 Н.Н.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Гершфельд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«Работа с воспитанниками, нацеленная на развитие их эмоционально-волевой сферы в период адаптации к детскому саду, способностей к общению со сверстниками и взрослыми, на сохранение эмоционального благополучия и коррекцию негативных психофизических реакций»,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	М.Ю.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Жибинова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О.А. Родионова «Проявление детской инициативы и самостоятельности в свободной деятельности детей по выбору и интересам» - презентация практики,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	Т.И. Вяткина «Как помочь ребенку научиться понимать самого себя. Развитие эмоционального интеллекта у детей дошкольного возраста»,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4)	Т.В.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Турчанова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«Выбор как один из важных признаков системно-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подхода при организации УВП в детском саду»,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5)	 Е.И. Вяткина «Игровая терапия - эффективный метод коррекции эмоциональной сферы личности ребенка дошкольного возраста»-презентация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практики,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6)	Н.К.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Цурупа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««Доска выбора деятельности» - один из вариантов организации самостоятельной деятельности детей в группе» - мастер класс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401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39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Уклад воспитывающей среды </a:t>
            </a:r>
            <a:r>
              <a:rPr lang="ru-RU" sz="3100" dirty="0" smtClean="0"/>
              <a:t>внутри коллективная договоренность о ценностях, традициях,  идеале, миссии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562" y="1845734"/>
            <a:ext cx="10747118" cy="4023360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Без чего невозможен воспитывающий уклад в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ДОУ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/ группе?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Как учитывать индивидуальные потребности детей?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Какая предметная среда необходима для воспитывающего уклада?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Как соблюдать принципы жизни и воспитания в ритме дня группы?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Какие способы взаимодействия взрослых характеризуют воспитывающий уклад в детском саду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Какой элемент уклада детского сада из детства мне запомнился и повлиял на моё отношение к д/саду, к педагогу?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Без чего невозможен уклад в детском саду, в группе?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31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22350"/>
          </a:xfrm>
        </p:spPr>
        <p:txBody>
          <a:bodyPr/>
          <a:lstStyle/>
          <a:p>
            <a:r>
              <a:rPr lang="ru-RU" dirty="0" smtClean="0"/>
              <a:t>Решение Совета педагогов №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017" y="1186773"/>
            <a:ext cx="11517549" cy="5116749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Продолжить мониторинг реализации ФОП в ДОУ по всем задачам.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Продолжить мониторинг реализации ФОП в ДОУ по всем задачам.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  Описать и проанализировать концепцию  воспитывающего уклада группы, обсудить  его с родителями. Поместить плакат «Уклад группы» в приемной групп до 20 февраля 2024 года.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 Активизировать работу с родителями по вовлечению их в совместные мероприятия. Провести Новогодние праздники как совместное с родителями мероприятие.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5. Поддерживать инициативу детей, обеспечивать выбор в разных видах деятельности (питание, игра, самостоятельная деятельность).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6. Сделать подборку игр для развития личностного потенциала детей в соответствии с возрастными особенностями, применять их в практике.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7. Разработать проект «Здоровое питание» для каждой возрастной группы, реализовать до 20 февраля 2024 года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8.	Принять «Положение о кризисной службе МБДОУ»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21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8570" y="209862"/>
            <a:ext cx="8977746" cy="584617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ru-RU" sz="2800" dirty="0"/>
              <a:t>С</a:t>
            </a:r>
            <a:r>
              <a:rPr lang="ru-RU" sz="2800" dirty="0" smtClean="0"/>
              <a:t>истема </a:t>
            </a:r>
            <a:r>
              <a:rPr lang="ru-RU" sz="2800" dirty="0"/>
              <a:t>работы по выявлению, поддержке и развитию способностей и талантов у детей </a:t>
            </a: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0" y="779490"/>
            <a:ext cx="12191999" cy="54714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•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программы реализуются во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вторую половину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дня (после сна, с 15.30);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</a:pP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•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предусматривают разные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варианты практики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: игровую, продуктивную,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познавательно-исследовательскую,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чтение художественной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литературы, рисование, реализация программ кружков, студий: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1-я младшая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– «Умелые пальчики»,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2-я младшая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– «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Легоконструирование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»,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средняя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– «Занимательная математика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», </a:t>
            </a:r>
            <a:r>
              <a:rPr lang="ru-RU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старшая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– Студии: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«Бумажное кружево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»;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смешанная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–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Студия «Театральная»;  кружок «Читай-ка»;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подготовительная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-  Студии: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«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ОчУмелые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ручки», «Юный журналист».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</a:pP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Для всех групп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студии: «Каблучок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», «Соловушка»;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для старших дошкольников -  дополнительное образование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: с регистр-й в Навигаторе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None/>
            </a:pP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Старшая группа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– программа спортивной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направленности «Вместе весело шагать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» (СТЭК), 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Лего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конструирование с использованием электронных конструкторов.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None/>
            </a:pPr>
            <a:r>
              <a:rPr lang="ru-RU" sz="24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Подготовительная группа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- познавательного развития «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ИнфоАрт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» (знакомство с компьютерами, техническое образование – строительство 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Лего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Города); Центр ДО исследовательской направленности «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ЮнЭкс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» (эксперименты, социальные проекты);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None/>
            </a:pP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Программа спортивной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направленности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«Веселый физкультурник» от Центра СТЭК</a:t>
            </a:r>
          </a:p>
          <a:p>
            <a:pPr>
              <a:buClr>
                <a:srgbClr val="E48312"/>
              </a:buClr>
            </a:pPr>
            <a:endParaRPr lang="ru-RU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4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680" y="408355"/>
            <a:ext cx="11414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Две программы </a:t>
            </a:r>
            <a:r>
              <a:rPr lang="ru-RU" sz="2800" dirty="0">
                <a:latin typeface="Times New Roman"/>
                <a:ea typeface="Times New Roman"/>
              </a:rPr>
              <a:t>дополнительного образования: </a:t>
            </a:r>
            <a:r>
              <a:rPr lang="ru-RU" sz="2800" dirty="0" smtClean="0">
                <a:latin typeface="Times New Roman"/>
                <a:ea typeface="Times New Roman"/>
              </a:rPr>
              <a:t>«</a:t>
            </a:r>
            <a:r>
              <a:rPr lang="ru-RU" sz="2800" dirty="0" err="1" smtClean="0">
                <a:latin typeface="Times New Roman"/>
                <a:ea typeface="Times New Roman"/>
              </a:rPr>
              <a:t>ИнфоАрт</a:t>
            </a:r>
            <a:r>
              <a:rPr lang="ru-RU" sz="2800" dirty="0" smtClean="0">
                <a:latin typeface="Times New Roman"/>
                <a:ea typeface="Times New Roman"/>
              </a:rPr>
              <a:t>» </a:t>
            </a:r>
            <a:r>
              <a:rPr lang="ru-RU" sz="2800" dirty="0">
                <a:latin typeface="Times New Roman"/>
                <a:ea typeface="Times New Roman"/>
              </a:rPr>
              <a:t>и </a:t>
            </a:r>
            <a:r>
              <a:rPr lang="ru-RU" sz="2800" dirty="0" smtClean="0">
                <a:latin typeface="Times New Roman"/>
                <a:ea typeface="Times New Roman"/>
              </a:rPr>
              <a:t>«</a:t>
            </a:r>
            <a:r>
              <a:rPr lang="ru-RU" sz="2800" dirty="0" err="1" smtClean="0">
                <a:latin typeface="Times New Roman"/>
                <a:ea typeface="Times New Roman"/>
              </a:rPr>
              <a:t>ЮнЭкс</a:t>
            </a:r>
            <a:r>
              <a:rPr lang="ru-RU" sz="2800" dirty="0" smtClean="0">
                <a:latin typeface="Times New Roman"/>
                <a:ea typeface="Times New Roman"/>
              </a:rPr>
              <a:t>» </a:t>
            </a:r>
            <a:r>
              <a:rPr lang="ru-RU" sz="2800" dirty="0">
                <a:latin typeface="Times New Roman"/>
                <a:ea typeface="Times New Roman"/>
              </a:rPr>
              <a:t>– МАУ Центр дополнительного </a:t>
            </a:r>
            <a:r>
              <a:rPr lang="ru-RU" sz="2800" dirty="0" smtClean="0">
                <a:latin typeface="Times New Roman"/>
                <a:ea typeface="Times New Roman"/>
              </a:rPr>
              <a:t>образования, ведут педагоги Центра Румянцева Любовь Сергеевна, Сухачева Елена Александровна </a:t>
            </a:r>
            <a:endParaRPr lang="ru-RU" sz="2800" dirty="0"/>
          </a:p>
        </p:txBody>
      </p:sp>
      <p:pic>
        <p:nvPicPr>
          <p:cNvPr id="4098" name="Picture 2" descr="C:\Users\user\Desktop\Федеральный проект\РППС в ДОУ по ЛРОС\photo_2023-11-16_14-51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490222"/>
            <a:ext cx="5293360" cy="39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едеральный проект\РППС в ДОУ по ЛРОС\Графические рисунки на компьютер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84" y="1793350"/>
            <a:ext cx="2240280" cy="48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едеральный проект\РППС в ДОУ по ЛРОС\легогор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24" y="1793350"/>
            <a:ext cx="4285496" cy="32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687" y="1706880"/>
            <a:ext cx="2279143" cy="493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37" y="4475232"/>
            <a:ext cx="3102054" cy="232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8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776" y="124143"/>
            <a:ext cx="6537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Программы спортивной направленности </a:t>
            </a:r>
          </a:p>
          <a:p>
            <a:r>
              <a:rPr lang="ru-RU" sz="2800" dirty="0" smtClean="0"/>
              <a:t>от МБОУ ДОД Центр СТЭК в старшей и </a:t>
            </a:r>
          </a:p>
          <a:p>
            <a:r>
              <a:rPr lang="ru-RU" sz="2800" dirty="0" smtClean="0"/>
              <a:t>подготовительной группах </a:t>
            </a:r>
          </a:p>
          <a:p>
            <a:r>
              <a:rPr lang="ru-RU" sz="2800" dirty="0" smtClean="0"/>
              <a:t>ведет </a:t>
            </a:r>
            <a:r>
              <a:rPr lang="ru-RU" sz="2800" dirty="0" err="1" smtClean="0"/>
              <a:t>Канзеров</a:t>
            </a:r>
            <a:r>
              <a:rPr lang="ru-RU" sz="2800" dirty="0" smtClean="0"/>
              <a:t> Сергей Александрович</a:t>
            </a:r>
            <a:endParaRPr lang="ru-RU" sz="2800" dirty="0"/>
          </a:p>
        </p:txBody>
      </p:sp>
      <p:pic>
        <p:nvPicPr>
          <p:cNvPr id="11266" name="Picture 2" descr="C:\Users\user\Desktop\осень 2023\Чудо овощ\спорт\photo_2023-09-21_16-40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8" y="1823798"/>
            <a:ext cx="3544861" cy="47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осень 2023\Чудо овощ\спорт\photo_2023-09-21_16-41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689" y="3399144"/>
            <a:ext cx="5190311" cy="345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осень 2023\Чудо овощ\спорт\photo_2023-09-21_16-40-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86" y="2871131"/>
            <a:ext cx="2633922" cy="35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b="9591"/>
          <a:stretch/>
        </p:blipFill>
        <p:spPr bwMode="auto">
          <a:xfrm>
            <a:off x="6777759" y="124142"/>
            <a:ext cx="5414242" cy="312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3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656" y="237355"/>
            <a:ext cx="6700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Студии «Соловушка» и «Каблучок» </a:t>
            </a:r>
          </a:p>
          <a:p>
            <a:r>
              <a:rPr lang="ru-RU" sz="3200" dirty="0" smtClean="0"/>
              <a:t>ведет </a:t>
            </a:r>
            <a:r>
              <a:rPr lang="ru-RU" sz="3200" dirty="0" err="1" smtClean="0"/>
              <a:t>Шустовских</a:t>
            </a:r>
            <a:r>
              <a:rPr lang="ru-RU" sz="3200" dirty="0" smtClean="0"/>
              <a:t> Лидия Николаевна</a:t>
            </a:r>
            <a:endParaRPr lang="ru-RU" sz="3200" dirty="0"/>
          </a:p>
        </p:txBody>
      </p:sp>
      <p:pic>
        <p:nvPicPr>
          <p:cNvPr id="1026" name="Picture 2" descr="C:\папка ДОУ\Фото 2021\фото для фильма к дню воспитателя Лидия Николаевна\занятие в стране муз звуков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80" y="0"/>
            <a:ext cx="4871720" cy="36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папка ДОУ\фото 2020\концерты в РДК\DSC05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04" y="3702558"/>
            <a:ext cx="4948196" cy="31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папка ДОУ\фото 2020\концерты в РДК\DSC05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3702558"/>
            <a:ext cx="4297680" cy="3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папка ДОУ\фото 2020\концерты в РДК\DSC05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25858"/>
            <a:ext cx="3338909" cy="25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естиваль таланты и поклонники\photo_2023-11-20_10-31-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8" y="1243201"/>
            <a:ext cx="3119093" cy="41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13771" r="22091" b="10044"/>
          <a:stretch/>
        </p:blipFill>
        <p:spPr bwMode="auto">
          <a:xfrm>
            <a:off x="3143655" y="1397624"/>
            <a:ext cx="1809345" cy="310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b="29031"/>
          <a:stretch/>
        </p:blipFill>
        <p:spPr bwMode="auto">
          <a:xfrm>
            <a:off x="0" y="4021770"/>
            <a:ext cx="2237362" cy="280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DSCN2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3703" r="6944"/>
          <a:stretch>
            <a:fillRect/>
          </a:stretch>
        </p:blipFill>
        <p:spPr bwMode="auto">
          <a:xfrm>
            <a:off x="5438140" y="1197121"/>
            <a:ext cx="34925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02270"/>
            <a:ext cx="7326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Кружок «Умелые пальчики» 1 младшая группа</a:t>
            </a:r>
          </a:p>
          <a:p>
            <a:r>
              <a:rPr lang="ru-RU" sz="2800" dirty="0" smtClean="0"/>
              <a:t>Воспитатели: </a:t>
            </a:r>
            <a:r>
              <a:rPr lang="ru-RU" sz="2800" dirty="0" err="1" smtClean="0"/>
              <a:t>Гершфельд</a:t>
            </a:r>
            <a:r>
              <a:rPr lang="ru-RU" sz="2800" dirty="0" smtClean="0"/>
              <a:t> Нина Николаевна, </a:t>
            </a:r>
          </a:p>
          <a:p>
            <a:r>
              <a:rPr lang="ru-RU" sz="2800" dirty="0" err="1" smtClean="0"/>
              <a:t>Бубличенко</a:t>
            </a:r>
            <a:r>
              <a:rPr lang="ru-RU" sz="2800" dirty="0" smtClean="0"/>
              <a:t> Елена Геннадьевна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20" y="149869"/>
            <a:ext cx="3001300" cy="40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" y="1687264"/>
            <a:ext cx="3455143" cy="460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7" b="10575"/>
          <a:stretch/>
        </p:blipFill>
        <p:spPr bwMode="auto">
          <a:xfrm>
            <a:off x="3481450" y="3891064"/>
            <a:ext cx="3476017" cy="27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95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120" y="298103"/>
            <a:ext cx="11536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</a:rPr>
              <a:t>Кружок </a:t>
            </a:r>
            <a:r>
              <a:rPr lang="ru-RU" sz="2800" dirty="0" smtClean="0">
                <a:solidFill>
                  <a:srgbClr val="000000"/>
                </a:solidFill>
              </a:rPr>
              <a:t>«</a:t>
            </a:r>
            <a:r>
              <a:rPr lang="ru-RU" sz="2800" dirty="0" err="1" smtClean="0">
                <a:solidFill>
                  <a:srgbClr val="000000"/>
                </a:solidFill>
              </a:rPr>
              <a:t>Легоконструирование</a:t>
            </a:r>
            <a:r>
              <a:rPr lang="ru-RU" sz="2800" dirty="0" smtClean="0">
                <a:solidFill>
                  <a:srgbClr val="000000"/>
                </a:solidFill>
              </a:rPr>
              <a:t>» 2-я </a:t>
            </a:r>
            <a:r>
              <a:rPr lang="ru-RU" sz="2800" dirty="0">
                <a:solidFill>
                  <a:srgbClr val="000000"/>
                </a:solidFill>
              </a:rPr>
              <a:t>младшая группа</a:t>
            </a:r>
          </a:p>
          <a:p>
            <a:pPr lvl="0"/>
            <a:r>
              <a:rPr lang="ru-RU" sz="2800" dirty="0" smtClean="0">
                <a:solidFill>
                  <a:srgbClr val="000000"/>
                </a:solidFill>
              </a:rPr>
              <a:t>Воспитатели: </a:t>
            </a:r>
            <a:r>
              <a:rPr lang="ru-RU" sz="2800" dirty="0" err="1" smtClean="0">
                <a:solidFill>
                  <a:srgbClr val="000000"/>
                </a:solidFill>
              </a:rPr>
              <a:t>Жибинова</a:t>
            </a:r>
            <a:r>
              <a:rPr lang="ru-RU" sz="2800" dirty="0" smtClean="0">
                <a:solidFill>
                  <a:srgbClr val="000000"/>
                </a:solidFill>
              </a:rPr>
              <a:t> Марина Юрьевна, Родионова Ольга Алексеевна</a:t>
            </a:r>
            <a:endParaRPr lang="ru-RU" dirty="0"/>
          </a:p>
        </p:txBody>
      </p:sp>
      <p:pic>
        <p:nvPicPr>
          <p:cNvPr id="1026" name="Picture 2" descr="C:\Users\user\Desktop\Марина фото лего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417321"/>
            <a:ext cx="3294301" cy="2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рина фото лего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6" y="3961930"/>
            <a:ext cx="3367565" cy="25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Марина фото лего\20231011_090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41" y="1362373"/>
            <a:ext cx="3294301" cy="2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Марина фото лего\20231108_105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69" y="1417320"/>
            <a:ext cx="3294302" cy="24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Марина фото лего\20231108_081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41" y="3994942"/>
            <a:ext cx="3323549" cy="24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Марина фото лего\20231108_1056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69" y="4016878"/>
            <a:ext cx="3294302" cy="2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Марина фото лего\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5"/>
          <a:stretch/>
        </p:blipFill>
        <p:spPr bwMode="auto">
          <a:xfrm>
            <a:off x="10176510" y="2484120"/>
            <a:ext cx="2015490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2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3986"/>
            <a:ext cx="5368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Кружок в средней группе</a:t>
            </a:r>
          </a:p>
          <a:p>
            <a:r>
              <a:rPr lang="ru-RU" sz="2800" dirty="0"/>
              <a:t>«Занимательная математика», </a:t>
            </a:r>
            <a:endParaRPr lang="ru-RU" sz="2800" dirty="0" smtClean="0"/>
          </a:p>
          <a:p>
            <a:r>
              <a:rPr lang="ru-RU" sz="2800" dirty="0" smtClean="0"/>
              <a:t>Вяткина Татьяна Ивановна</a:t>
            </a:r>
          </a:p>
          <a:p>
            <a:r>
              <a:rPr lang="ru-RU" sz="2800" dirty="0" smtClean="0"/>
              <a:t>Марьясова Наталья Геннадьевна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9"/>
          <a:stretch/>
        </p:blipFill>
        <p:spPr bwMode="auto">
          <a:xfrm>
            <a:off x="5361170" y="4752924"/>
            <a:ext cx="260020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t="765" r="-6255" b="-765"/>
          <a:stretch/>
        </p:blipFill>
        <p:spPr bwMode="auto">
          <a:xfrm>
            <a:off x="221445" y="1991912"/>
            <a:ext cx="2146814" cy="357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9"/>
          <a:stretch/>
        </p:blipFill>
        <p:spPr bwMode="auto">
          <a:xfrm>
            <a:off x="2368259" y="2028653"/>
            <a:ext cx="2620697" cy="282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6"/>
          <a:stretch/>
        </p:blipFill>
        <p:spPr bwMode="auto">
          <a:xfrm>
            <a:off x="2976374" y="4651130"/>
            <a:ext cx="2411730" cy="22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 bwMode="auto">
          <a:xfrm>
            <a:off x="5117638" y="1974710"/>
            <a:ext cx="2373630" cy="282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-8353" r="-713" b="25896"/>
          <a:stretch/>
        </p:blipFill>
        <p:spPr bwMode="auto">
          <a:xfrm>
            <a:off x="5361170" y="-270752"/>
            <a:ext cx="2130098" cy="231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68" y="9441"/>
            <a:ext cx="4577116" cy="34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920865" cy="21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22" y="3367824"/>
            <a:ext cx="4550182" cy="34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010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2505</TotalTime>
  <Words>1080</Words>
  <Application>Microsoft Office PowerPoint</Application>
  <PresentationFormat>Произвольный</PresentationFormat>
  <Paragraphs>115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Ретро</vt:lpstr>
      <vt:lpstr>1_Ретро</vt:lpstr>
      <vt:lpstr>     Совет педагогов № 2 «Реализация ФОП в ДОУ. Изменение среды условий на среду возможности»   </vt:lpstr>
      <vt:lpstr>Повестка дня</vt:lpstr>
      <vt:lpstr>Система работы по выявлению, поддержке и развитию способностей и талантов у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реализации ФОП в ДОУ</vt:lpstr>
      <vt:lpstr>Цель ФОП ДО</vt:lpstr>
      <vt:lpstr>Особенности образовательной деятельности разных видов и культурных практик</vt:lpstr>
      <vt:lpstr>Единая методическая тема детского сада на учебный год: «Реализация права на свободу выбора деятельности ребенка в условиях развивающей среды».</vt:lpstr>
      <vt:lpstr>Что такое личностный потенциал? </vt:lpstr>
      <vt:lpstr>Выступления</vt:lpstr>
      <vt:lpstr>Уклад воспитывающей среды внутри коллективная договоренность о ценностях, традициях,  идеале, миссии</vt:lpstr>
      <vt:lpstr>Решение Совета педагогов №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целевого раздела ФОП ДО</dc:title>
  <dc:creator>Менькова Нина Николаевна</dc:creator>
  <cp:lastModifiedBy>5565</cp:lastModifiedBy>
  <cp:revision>85</cp:revision>
  <dcterms:created xsi:type="dcterms:W3CDTF">2023-03-02T10:29:22Z</dcterms:created>
  <dcterms:modified xsi:type="dcterms:W3CDTF">2023-12-04T08:59:30Z</dcterms:modified>
</cp:coreProperties>
</file>