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5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8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3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9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8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4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9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0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0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4E42-6C4A-4EDD-8255-F55F2BC79F9C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2B29-B800-449F-B3DD-F363DCE02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336703"/>
          </a:xfrm>
        </p:spPr>
        <p:txBody>
          <a:bodyPr/>
          <a:lstStyle/>
          <a:p>
            <a:r>
              <a:rPr lang="ru-RU" b="1" dirty="0"/>
              <a:t>Поддержка детской инициативы и развитие творческого потенциала дошкольников в различных видах музыкальной деятельности.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57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Слушание 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1026" name="Picture 2" descr="C:\Users\User\Desktop\phpri7Y0e_Sbornik-video-posobij-po-slushaniyu-muzyki-dlya-muzykalnyh-rukovoditelej-detskogo-sada_html_9f7de016efd657a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Пение</a:t>
            </a:r>
            <a:endParaRPr lang="ru-RU" sz="6600" dirty="0"/>
          </a:p>
        </p:txBody>
      </p:sp>
      <p:pic>
        <p:nvPicPr>
          <p:cNvPr id="2051" name="Picture 3" descr="C:\Users\User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6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8fc147fe41d14f3e23c19d002256e0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7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на детских музыкальных инструментах</a:t>
            </a:r>
            <a:endParaRPr lang="ru-RU" dirty="0"/>
          </a:p>
        </p:txBody>
      </p:sp>
      <p:pic>
        <p:nvPicPr>
          <p:cNvPr id="4098" name="Picture 2" descr="C:\Users\User\Desktop\scale_12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0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589a2feaf87509bbc85d487b3735879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89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Поддержка детской инициативы и развитие творческого потенциала дошкольников в различных видах музыкальной деятельности. </vt:lpstr>
      <vt:lpstr>Слушание  </vt:lpstr>
      <vt:lpstr>Пение</vt:lpstr>
      <vt:lpstr>Презентация PowerPoint</vt:lpstr>
      <vt:lpstr>Игра на детских музыкальных инструментах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детской инициативы и развитие творческого потенциала дошкольников в различных видах музыкальной деятельности.</dc:title>
  <dc:creator>User</dc:creator>
  <cp:lastModifiedBy>User</cp:lastModifiedBy>
  <cp:revision>4</cp:revision>
  <dcterms:created xsi:type="dcterms:W3CDTF">2024-02-25T12:44:58Z</dcterms:created>
  <dcterms:modified xsi:type="dcterms:W3CDTF">2024-02-25T13:21:55Z</dcterms:modified>
</cp:coreProperties>
</file>