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5" r:id="rId22"/>
    <p:sldId id="276" r:id="rId23"/>
    <p:sldId id="277" r:id="rId24"/>
    <p:sldId id="284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9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12349-08E3-4D1F-87A8-1B692C92F164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18BEC-3E39-4C86-A80E-4355EF7C7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23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18BEC-3E39-4C86-A80E-4355EF7C718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38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04.06.2021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089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04.06.2021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67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04.06.2021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4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04.06.2021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30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04.06.2021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93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04.06.2021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6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04.06.2021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85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04.06.2021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95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04.06.2021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41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04.06.2021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78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04.06.2021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354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04.06.2021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9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vistorymuseum.ru/newvtour/GLAV.html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6577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prstClr val="black"/>
                </a:solidFill>
                <a:latin typeface="Candara"/>
              </a:rPr>
              <a:t>         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Семейно-взрослая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</a:t>
            </a:r>
            <a:b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клуб «Гармония»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501627"/>
            <a:ext cx="8801786" cy="47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Цель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работы семейного  клуба «Гармония»: вовлечение родителей в единый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воспитательно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-образовательный, оздоровительный процесс для благополучного и полноценного проживания ребенком периода дошкольного детства.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Задачи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клуба: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1) Повысить психолого-педагогическую грамотность родителей.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2) Оказать педагогическую поддержку семье в воспитании, образовании и оздоровлении детей дошкольного возраста, воспитанников ДОУ.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3) Включить родителей в практическую деятельность по воспитанию дошкольников совместно с педагогами ДОУ, детьми.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353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Семейный клуб Гармония\Клуб 19\первый клуб 19фото\IMG_6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8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Семейный клуб Гармония\Клуб 19\первый клуб 19фото\IMG_63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84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Семейный клуб Гармония\Клуб 19\первый клуб 19фото\IMG_6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05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емейный клуб Гармония\Клуб 19\первый клуб 19фото\IMG_6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Семейный клуб Гармония\Клуб 19\первый клуб 19фото\IMG_63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35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Семейный клуб Гармония\Клуб 19\первый клуб 19фото\IMG_63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95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Семейный клуб Гармония\Клуб 19\первый клуб 19фото\IMG_6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2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Семейный клуб Гармония\Клуб 19\первый клуб 19фото\IMG_6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1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Семейный клуб Гармония\Клуб 19\первый клуб 19фото\IMG_6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24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2018-2019 учебный год\фото клуб\IMG_4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73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2018-2019 учебный год\фото для  клуба\P1030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480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Семейный клуб Гармония\Клуб 19\Клуб 2 от 11.12.19\второй клуб фото\IMG_65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1880" cy="23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Семейный клуб Гармония\Клуб 19\первый клуб 19фото\IMG_63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97" y="2312420"/>
            <a:ext cx="3608173" cy="240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Семейный клуб Гармония\Клуб 19\первый клуб 19фото\IMG_63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415" y="62276"/>
            <a:ext cx="3419872" cy="227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Семейный клуб Гармония\Клуб 19\первый клуб 19фото\IMG_638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5" t="1356" r="27778" b="-1356"/>
          <a:stretch/>
        </p:blipFill>
        <p:spPr bwMode="auto">
          <a:xfrm>
            <a:off x="5962754" y="4156477"/>
            <a:ext cx="3205642" cy="27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Семейный клуб Гармония\Клуб 19\первый клуб 19фото\IMG_63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7868"/>
            <a:ext cx="3275856" cy="21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94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Users\user\Desktop\2019-2020учебный год\фото\IMG_6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09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2019-2020учебный год\фото\IMG_69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18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2018-2019 учебный год\Заметка род. собр. Ромашка\IMG_4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554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les-skazka8.ru/img/15776616_1600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8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63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2019-2020учебный год\геокешинг\IMG_7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882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2019-2020учебный год\геокешинг\IMG_7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632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2019-2020учебный год\геокешинг\IMG_7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07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2019-2020учебный год\геокешинг\IMG_7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905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les-skazka8.ru/img/15104741_1600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4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666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937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ТПМТК\20200825_135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25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899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732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51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599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872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7316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4" y="0"/>
            <a:ext cx="910674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209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0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0" y="66142"/>
            <a:ext cx="2698849" cy="359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29" y="3530453"/>
            <a:ext cx="4435747" cy="332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680" y="4189"/>
            <a:ext cx="1873320" cy="383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6142"/>
            <a:ext cx="1872208" cy="333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00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2" y="836712"/>
            <a:ext cx="475252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" y="836712"/>
            <a:ext cx="440059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8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628800"/>
            <a:ext cx="78488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/>
                <a:ea typeface="Calibri"/>
              </a:rPr>
              <a:t>Музей-заповедник</a:t>
            </a:r>
            <a:r>
              <a:rPr lang="ru-RU" sz="3200" b="1" dirty="0">
                <a:latin typeface="Times New Roman"/>
                <a:ea typeface="Calibri"/>
              </a:rPr>
              <a:t> «Сталинградская битва». Мамаев курган </a:t>
            </a:r>
            <a:r>
              <a:rPr lang="ru-RU" sz="3200" b="1" dirty="0" smtClean="0">
                <a:latin typeface="Times New Roman"/>
                <a:ea typeface="Calibri"/>
              </a:rPr>
              <a:t>Vm1.culure.ru</a:t>
            </a:r>
            <a:r>
              <a:rPr lang="ru-RU" sz="3200" b="1" dirty="0">
                <a:latin typeface="Times New Roman"/>
                <a:ea typeface="Calibri"/>
              </a:rPr>
              <a:t>. Центральный музей Великой Отечественной войны </a:t>
            </a:r>
            <a:r>
              <a:rPr lang="ru-RU" sz="3200" b="1" dirty="0">
                <a:latin typeface="Times New Roman"/>
                <a:ea typeface="Calibri"/>
                <a:hlinkClick r:id="rId2"/>
              </a:rPr>
              <a:t>http://</a:t>
            </a:r>
            <a:r>
              <a:rPr lang="ru-RU" sz="3200" b="1" dirty="0" smtClean="0">
                <a:latin typeface="Times New Roman"/>
                <a:ea typeface="Calibri"/>
                <a:hlinkClick r:id="rId2"/>
              </a:rPr>
              <a:t>vistorymuseum.ru/newvtour/GLAV.html</a:t>
            </a:r>
            <a:endParaRPr lang="ru-RU" sz="3200" b="1" dirty="0" smtClean="0">
              <a:latin typeface="Times New Roman"/>
              <a:ea typeface="Calibri"/>
            </a:endParaRPr>
          </a:p>
          <a:p>
            <a:pPr algn="ctr"/>
            <a:r>
              <a:rPr lang="ru-RU" sz="3200" dirty="0">
                <a:latin typeface="Times New Roman"/>
                <a:ea typeface="Calibri"/>
              </a:rPr>
              <a:t>«Мирные окна», «Окна Победы» https://vk.com/album-193954503_274612865.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6898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471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фото для  клаба\IMG_44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89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 ВотСапп\WhatsApp Image 2020-12-06 at 10.59.14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2" y="3376840"/>
            <a:ext cx="2523396" cy="336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ВотСапп\WhatsApp Image 2020-12-06 at 18.28.1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3" y="116632"/>
            <a:ext cx="2326311" cy="309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ВотСапп\WhatsApp Image 2020-12-07 at 16.45.1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43457"/>
            <a:ext cx="2523395" cy="336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Фото ВотСапп\WhatsApp Image 2020-12-07 at 19.24.3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7364"/>
            <a:ext cx="2323631" cy="309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Фото ВотСапп\WhatsApp Image 2020-12-08 at 19.28.5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959" y="250445"/>
            <a:ext cx="2215619" cy="309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Фото ВотСапп\WhatsApp Image 2020-12-08 at 20.14.05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844" y="3376840"/>
            <a:ext cx="2927851" cy="337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90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332657"/>
            <a:ext cx="6119813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677" y="3356993"/>
            <a:ext cx="582612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36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для  клаба\IMG_44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1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8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для  клаба\IMG_448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4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 для  клуба\IMG_31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9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2018-2019 учебный год\фото клуб\IMG_3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1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емейный клуб Гармония\Клуб 19\первый клуб 19фото\IMG_6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9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104</Words>
  <Application>Microsoft Office PowerPoint</Application>
  <PresentationFormat>Экран (4:3)</PresentationFormat>
  <Paragraphs>9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Тема Office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5565</cp:lastModifiedBy>
  <cp:revision>17</cp:revision>
  <dcterms:created xsi:type="dcterms:W3CDTF">2020-08-24T06:13:39Z</dcterms:created>
  <dcterms:modified xsi:type="dcterms:W3CDTF">2021-06-04T03:58:24Z</dcterms:modified>
</cp:coreProperties>
</file>