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71" r:id="rId11"/>
    <p:sldId id="269" r:id="rId12"/>
    <p:sldId id="27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56" d="100"/>
          <a:sy n="56" d="100"/>
        </p:scale>
        <p:origin x="-102" y="-5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4D707E-E220-48DB-993B-63BC3A9C3C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82C8D19-F2E2-4E4E-805E-E4190ED7B5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C746EDB-38D8-4597-85B2-B884CA151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FAD10-B721-40FE-8E61-C43367621425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C44CE95-9071-4BA0-97AF-CAA62247A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38D73A2-62FF-4F1E-A530-FE9159B25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F5DBE-FE5A-4280-9E61-363A7F949D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616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B2E491-1F7A-44D4-A4E3-22172B860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F69702E-B765-4EC3-B096-91E46962DB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92146D6-146C-4609-8E20-37821A1D9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FAD10-B721-40FE-8E61-C43367621425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7EF569C-C262-4690-8D58-39E96C61C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C222F2C-D849-44B0-9397-AEECD6B0D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F5DBE-FE5A-4280-9E61-363A7F949D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711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D9F92506-FB85-4823-A1EE-7BA2A158B2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3F83A8A-1196-4C9B-B2EE-2E656B1332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D16F599-547F-41E4-9583-1D74B2048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FAD10-B721-40FE-8E61-C43367621425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F2F09D0-69C2-4A48-B484-C760CBCA4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6695C4C-4697-4AF7-AD97-73DEAA23B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F5DBE-FE5A-4280-9E61-363A7F949D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4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E103DC-D1B5-43F4-8420-C8F1B9CCA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34EBCB6-E841-4A78-AECD-1AFCD543A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6AE71D4-C913-4D4A-ACD8-CD2EE62B2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FAD10-B721-40FE-8E61-C43367621425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BC5F097-4D50-40C3-89FB-82305C4B9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86BBB7B-73ED-4902-BA05-6068B46AD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F5DBE-FE5A-4280-9E61-363A7F949D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706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C8176F-8644-42BF-B6F1-D189CF661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BEE240C-850E-4816-86F5-35310CF48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CDC1CA1-5F43-4F78-AC6D-4E43EF378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FAD10-B721-40FE-8E61-C43367621425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73C879D-95D4-423F-8E7A-8AE464BE0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191A3DD-8BA2-404F-9631-9BFB6F642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F5DBE-FE5A-4280-9E61-363A7F949D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615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1C27F3-A7B9-470A-BFA0-5C51199FB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CC5CEF8-EF68-4A73-A1FF-2CAAF8CFB4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BEBF5E6-3C8E-405C-A69B-7C54BAC99C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3710E03-5C0A-4CD1-BE7F-B0131FD3C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FAD10-B721-40FE-8E61-C43367621425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650C3F0-7DF7-4FBE-8EE3-7728033D2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93B7D68-3A3A-4602-9A65-D38C66E2A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F5DBE-FE5A-4280-9E61-363A7F949D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144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D72EB8-BCD2-4DA1-9E3A-36F7212EB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05CCB81-E6D6-4578-8D0B-2D9E6AF95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4385874-FAC1-4437-8F9F-61A94E64F1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CA2A056-3E8A-4497-B485-0FD16943E6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19C69E4-2108-4B85-BA30-D823D54646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6CCD673-5B56-412B-8F55-3029CCAC4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FAD10-B721-40FE-8E61-C43367621425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D75BEA94-877A-4578-8BB1-6919498CA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39813D7-F19B-401F-A52B-A8D411733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F5DBE-FE5A-4280-9E61-363A7F949D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646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6E4A54-C61E-43FA-B4FA-FB278A27D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3068B45-4304-4E03-B2B1-1EB554D0F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FAD10-B721-40FE-8E61-C43367621425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26A37E5-B670-4CB5-A734-97D649A3B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672DE0C-9A75-47AD-923B-756A8E644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F5DBE-FE5A-4280-9E61-363A7F949D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23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D5BB5175-E61D-4C49-822C-AD2AF0A57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FAD10-B721-40FE-8E61-C43367621425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F6B6EC5-1507-4315-A15C-08CF05CF3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77779A9-7400-4AF1-828E-69B4F4CC1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F5DBE-FE5A-4280-9E61-363A7F949D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917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9E4F44-2F61-4904-B741-5FAEBABF3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50BEDB1-2780-4123-A06A-C93B54091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7C13C00-BC4F-4715-BA07-A00D08276E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151AC3D-BFD3-41CC-BC98-CC74B658E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FAD10-B721-40FE-8E61-C43367621425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A3CFD26-3E48-4983-A536-79A642FF6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11BA014-9DB7-4145-A999-DA577AA12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F5DBE-FE5A-4280-9E61-363A7F949D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087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B2CBD5-5ADC-43C9-A3FA-B827205EF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52354C1-4428-4DE8-B9CC-7CAB4D5F5F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12F619A-254B-4D74-A235-3ACB5798B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B1A5497-5152-4CE6-9641-A2A9A7B11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FAD10-B721-40FE-8E61-C43367621425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4A078DB-590E-4A8F-958E-11CBCF788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7BE7CB0-FE4B-4451-B778-D2DE40926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F5DBE-FE5A-4280-9E61-363A7F949D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084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C09009-C836-44FC-8115-B7538F732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FB17E3A-895B-40BC-813D-CF84FD147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F4DD8A3-8558-4422-8475-0D084D8D6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FAD10-B721-40FE-8E61-C43367621425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BB4CA24-8DD4-4CD5-9A79-2F1F55D7F3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D5247D3-CB63-4634-869B-60B19E0A92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F5DBE-FE5A-4280-9E61-363A7F949D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6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951CA7-0104-478A-9148-40CA698196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034723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навыков эффективной коммуникации, умения устанавливать и поддерживать контакты, кооперироваться и сотрудничать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371CBD41-E9BC-4663-95AD-D87BB546B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334" y="3393411"/>
            <a:ext cx="5886152" cy="26993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105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Театрализованные игры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фото Курочка Ряб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248" y="1991869"/>
            <a:ext cx="3138819" cy="418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урочка Ряб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283" y="1910644"/>
            <a:ext cx="3227917" cy="430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Сюжетно-ролева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33" y="2031999"/>
            <a:ext cx="3136900" cy="418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08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FF967F-5A21-498C-BD2D-2AEB27DCE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9408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Коммуникативные и дидактические игры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087DD1E-9404-45E7-81F7-7C42E11C6D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4256" y="4275412"/>
            <a:ext cx="1782478" cy="2516587"/>
          </a:xfrm>
          <a:prstGeom prst="rect">
            <a:avLst/>
          </a:prstGeom>
        </p:spPr>
      </p:pic>
      <p:pic>
        <p:nvPicPr>
          <p:cNvPr id="11" name="Объект 10">
            <a:extLst>
              <a:ext uri="{FF2B5EF4-FFF2-40B4-BE49-F238E27FC236}">
                <a16:creationId xmlns:a16="http://schemas.microsoft.com/office/drawing/2014/main" xmlns="" id="{150D9EBF-874D-4022-BF69-1BD206FC10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345" y="4275412"/>
            <a:ext cx="1919667" cy="2516587"/>
          </a:xfr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7F5C17E-EA46-404D-88DA-87D50BDAF1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188" y="4275412"/>
            <a:ext cx="1350984" cy="251658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498DE1DA-20A4-4458-9A8F-4CB7A81C5C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33" y="4341411"/>
            <a:ext cx="1736033" cy="251658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4B0F0450-E3EF-4B4D-9310-573A3CA8B6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860" y="4380375"/>
            <a:ext cx="1324797" cy="243866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D5DF917D-6E11-4BF2-A350-37B8E18637F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05" y="1361173"/>
            <a:ext cx="2395271" cy="261995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9C7434EB-F29A-4851-8217-E357310351C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042" y="1355745"/>
            <a:ext cx="2289977" cy="256924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AD594FCE-5D1F-4609-B220-246B18AE3FA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983" y="1332468"/>
            <a:ext cx="1736033" cy="261579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093D081E-C200-447F-9D44-D0AAFC541C4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149" y="1323542"/>
            <a:ext cx="1862290" cy="262472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85756F4-86F1-4ED2-84BB-8668222E65B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572" y="1397089"/>
            <a:ext cx="1839085" cy="24776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05BF8859-CC5D-46E3-BB0E-712539124D4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745" y="4314373"/>
            <a:ext cx="1476910" cy="247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018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DFA485-9C1D-423C-B45C-487FD8DB0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954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Сюжетно-ролевые и подвижные игры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F5D00174-7B36-4D6D-8E01-5F575C4965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94" y="1762971"/>
            <a:ext cx="1486720" cy="1678841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865BC75-A68F-4307-AC81-D28C82B5FC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975" y="1724533"/>
            <a:ext cx="1486721" cy="170446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600A1B7-774D-43DB-8865-E7954FAEE0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733" y="1756999"/>
            <a:ext cx="2782338" cy="174632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0666A98-FE1F-49D9-B07A-1828F0E660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78" y="3758973"/>
            <a:ext cx="1544541" cy="220648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8B00933-83FF-45C9-AE24-FA8692041EB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779" y="1699767"/>
            <a:ext cx="2561819" cy="186079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6AD27C6-7CAC-435B-A45A-38E9A8B5064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352" y="3734461"/>
            <a:ext cx="1544541" cy="217997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260A7D9-91AE-4654-B630-B419544791F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136" y="3758973"/>
            <a:ext cx="2053364" cy="220784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FFD3AFAD-6235-407D-9662-207C1992DF3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38540" y="3707953"/>
            <a:ext cx="1117772" cy="220648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02F46C7E-A100-4621-A128-9FF81825F31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26759" y="3758973"/>
            <a:ext cx="1614337" cy="217997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8031C1F-9F50-4FEE-A1AD-7DEF279AE67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06" y="1738612"/>
            <a:ext cx="2561820" cy="172755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82E13BC-4ED4-490A-BAC7-AE4788459B4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562" y="3973657"/>
            <a:ext cx="2801046" cy="177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076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6441C5-5ACC-4765-95A7-082A8DB34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9734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Коммуникации — способность людей правильно выражать свои эмоции и мысли, а также воспринимать и обрабатывать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информацию, полученную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собеседника. Это нравственно-этические нормы, социально значимые умения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B5FE715D-28DE-4B3A-8154-F391F9B909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45024" y="3125111"/>
            <a:ext cx="4200220" cy="26622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0">
            <a:extLst>
              <a:ext uri="{FF2B5EF4-FFF2-40B4-BE49-F238E27FC236}">
                <a16:creationId xmlns:a16="http://schemas.microsoft.com/office/drawing/2014/main" xmlns="" id="{A3C9730A-8884-4C48-BF81-C59D54DA0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551" y="3000104"/>
            <a:ext cx="4520453" cy="30682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550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552FD4-F2C8-4019-A87F-BA5848946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BD4ABF5-B621-4695-BED0-484C8F1DC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992" y="994188"/>
            <a:ext cx="10515600" cy="58638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самого рождения ребёнок является первооткрывателем, исследователем того мира, который его окружает. Для него всё впервые: солнце и дождь, страх и радость. Самостоятельно ребёнок не может найти ответ на все интересующие его вопросы – ему помогают родители и педагоги.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Общение ребенка – это не только способность вступать в контакт и вести разговор с собеседником, но и умение внимательно и активно слушать. Для более эффективного выражения своих мыслей дети используют мимику и жесты. Ведь если не научить ребенка грамотно общаться с детства, эта проблема будет сопровождать его всю жизнь.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8720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8FFECD-493A-4C5F-8BC0-C377345EF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044" y="1319917"/>
            <a:ext cx="10590474" cy="2802704"/>
          </a:xfrm>
        </p:spPr>
        <p:txBody>
          <a:bodyPr>
            <a:noAutofit/>
          </a:bodyPr>
          <a:lstStyle/>
          <a:p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Особую важность эта проблема приобретает в настоящее время, когда нравственное и коммуникативное развитие детей вызывает серьёзную тревогу. Действительно, всё чаще взрослые видят нарушения в сфере общения, а также недостаточное развитие нравственно-эмоциональной сферы детей. Это обусловлено чрезмерной “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технологизацией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нашей жизни. Ни для кого не секрет, что лучший друг для современного ребёнка – это телевизор, телефон или компьютер. Дети стали меньше общаться не только со взрослыми, но и друг с другом. А ведь живое человеческое общение существенно обогащает жизнь детей, раскрашивает яркими красками сферу их ощущений. 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3AB9F78-F419-495A-9A67-0E013128160A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 flipV="1">
            <a:off x="11353799" y="6176962"/>
            <a:ext cx="45719" cy="45719"/>
          </a:xfrm>
        </p:spPr>
        <p:txBody>
          <a:bodyPr>
            <a:normAutofit fontScale="25000" lnSpcReduction="20000"/>
          </a:bodyPr>
          <a:lstStyle/>
          <a:p>
            <a:r>
              <a:rPr lang="ru-RU" sz="2400" dirty="0">
                <a:latin typeface="Monotype Corsiva" pitchFamily="66" charset="0"/>
              </a:rPr>
              <a:t>. </a:t>
            </a:r>
            <a:endParaRPr lang="ru-RU" sz="24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B478141A-4FA0-41ED-A392-6DE3D784A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195" y="4838238"/>
            <a:ext cx="3366831" cy="210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634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20CD97-F011-40DA-AE4B-7EF59DBA3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134" y="365125"/>
            <a:ext cx="10232666" cy="4296328"/>
          </a:xfrm>
        </p:spPr>
        <p:txBody>
          <a:bodyPr>
            <a:noAutofit/>
          </a:bodyPr>
          <a:lstStyle/>
          <a:p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Очень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наблюдение за ребенком показывает наличие определенных нарушений в общении – уход от контактов со сверстниками, конфликты, драки, нежелание считаться с мнением или желанием другого, жалобы педагогу. Это происходит не потому, что дети не знают правил поведения, а потому, что они еще не умеют договариваться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Цель развития коммуникативных навыков – это развитие компетентности, направленности на сверстника, расширение и обогащение опыта совместной деятельности и форм общения со сверстниками.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3F838BBC-BDB0-44BF-B2A7-CF59C8FB8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25" y="4409160"/>
            <a:ext cx="4146859" cy="19961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AFD5044-42E1-4FE1-A806-5125EDB10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157" y="4427063"/>
            <a:ext cx="3529239" cy="19603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296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E3A3F8-6BF3-4DF7-B05B-AD426C9E4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3135"/>
            <a:ext cx="10515600" cy="1325563"/>
          </a:xfrm>
        </p:spPr>
        <p:txBody>
          <a:bodyPr>
            <a:noAutofit/>
          </a:bodyPr>
          <a:lstStyle/>
          <a:p>
            <a:pPr marL="0" indent="0"/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 способности ребенка развиваются при общении с родителями, педагогами и сверстниками. Общение – это важный фактор превращения ребенка в успешного человека. Каким ребенок станет в будущем, когда вырастет, зависит от среды, которую педагог выстраивает в группе детского сада и от семьи, в которой ребенок растет. 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CF9F7E7B-30A0-47EE-962E-B7F39BE5E5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"/>
          <a:stretch/>
        </p:blipFill>
        <p:spPr bwMode="auto">
          <a:xfrm>
            <a:off x="2587540" y="3029447"/>
            <a:ext cx="7016920" cy="376771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018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4C595C-FEFF-4966-B07A-E2C98ED0B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99312" cy="774743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 навыки детей: зачем нужны умения общаться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3675A20-0FD1-430F-B105-F471414F3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6822"/>
            <a:ext cx="10515600" cy="5300141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человек привык окружать себя компаниями, в которых ему комфортно. Общение с ними проходит легко и непринужденно. Если есть потребность в контакте с иными людьми, мы мотивируем себя самостоятельно, ищем возможности для диалога.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выстраивать социальные связи, стать полноправным членом общества, мальчишки и девчонки должны уметь слушать, слышать и высказывать свое мнение, используя нужные слова и фразы, невербальную информацию. В этом случае можно привить коммуникативные навыки через желание договариваться, разговаривать со сверстниками и взрослыми.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такими навыками не обладает, поэтому с детства его нужно приучать к общению. Он должен сам выражать желание договариваться со сверстниками, поддерживать с ними контакт. Только при наличии этой потребности малыш легче адаптируется в группе, в социуме.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0481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570F51-782C-424D-8206-68E938724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342" y="582398"/>
            <a:ext cx="10515600" cy="85809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/>
              <a:t/>
            </a:r>
            <a:br>
              <a:rPr lang="ru-RU" sz="2200" dirty="0"/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Коммуникации дошкольников: </a:t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формируется это умение у малышей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419662E-B3BC-4797-9DE1-2A90D6DF7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342" y="1265129"/>
            <a:ext cx="10865457" cy="4911834"/>
          </a:xfrm>
        </p:spPr>
        <p:txBody>
          <a:bodyPr>
            <a:normAutofit fontScale="92500" lnSpcReduction="10000"/>
          </a:bodyPr>
          <a:lstStyle/>
          <a:p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2 до 3 лет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данный период времени малыш учится играть в компании, взаимодействовать со сверстниками. Круг взрослых людей расширяется воспитателями. Он идет в детский сад, где приходится уже иначе демонстрировать эмоции. Он уже осознает, что простые слова и мимика не помогут в общении. Приходится устанавливать контакт и развивать речевые навыки.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не только желать контактировать, но и знать, как общаться со знакомым человеком. Для этого родители и педагоги учат ребенка:</a:t>
            </a:r>
            <a:b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здороваться и прощаться, благодарить, просить прощения;</a:t>
            </a:r>
            <a:b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слушать, слышать, давать обратную связь, поддерживать разговор;</a:t>
            </a:r>
            <a:b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решать конфликты.</a:t>
            </a:r>
            <a:b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 аспекты дают основу для плодотворного и бесконфликтного общения.</a:t>
            </a:r>
            <a:b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0B28FC0-F652-4A55-9B9B-4DD4343F9B3A}"/>
              </a:ext>
            </a:extLst>
          </p:cNvPr>
          <p:cNvSpPr/>
          <p:nvPr/>
        </p:nvSpPr>
        <p:spPr>
          <a:xfrm>
            <a:off x="3048000" y="2270029"/>
            <a:ext cx="6096000" cy="3755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7446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C1F3F7-1A4B-460F-AB78-960657D14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6405"/>
            <a:ext cx="10515600" cy="1014283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развития коммуникативных навыков у младших дошкольников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раннем возрасте ребенок учится правильному общению через познание окружающего мира — игры и простые упражнения, направленные на развитие этих навыков.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AE81486-FB43-4D26-B93E-22BC85D4D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8487"/>
            <a:ext cx="11211838" cy="449847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Развиваем коммуникативные навыки через игру.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способны научить выражать свои эмоции в бессловесной форме, развить речевую выразительность, разрешать конфликтные ситуации, сопереживать.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варианты: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«Паровозик». Взрослый человек говорит свое имя и что он — локомотив. Ребенок должен ответить, что он вагончик и назвать своё имя. И так по цепочке.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Игровые-ситуации позволяющие ребёнку выражать свои желания, интересы, ориентируясь на собственные потребности и желания других детей. «Котик обиделся» (у него отобрали клубочек, с которым он играл; дети жалеют его, дают другой клубочек, поют ему песенки), успокоить Деда с Бабкой в сказке «Колобок», помочь потушить пожар в сказке «Кошкин дом». Постановка сказок помогает сближению детей, делая их союзниками, партнёрами в общем деле («Теремок», «Курочка Ряба», «Репка»). Такие импровизации помогают ребенку научиться бессловесному, невербальному общению.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Комплименты. Взрослый учит детей говорить добрые слова в адрес собеседника.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предложенных картинок выбрать положительные и негативные изображения.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форма позволяет ненавязчиво обучать детей основам, нормам и правилам общения.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24713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577</Words>
  <Application>Microsoft Office PowerPoint</Application>
  <PresentationFormat>Произвольный</PresentationFormat>
  <Paragraphs>27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Развитие навыков эффективной коммуникации, умения устанавливать и поддерживать контакты, кооперироваться и сотрудничать</vt:lpstr>
      <vt:lpstr>Коммуникации — способность людей правильно выражать свои эмоции и мысли, а также воспринимать и обрабатывать информацию, полученную от собеседника. Это нравственно-этические нормы, социально значимые умения.</vt:lpstr>
      <vt:lpstr>Презентация PowerPoint</vt:lpstr>
      <vt:lpstr>Особую важность эта проблема приобретает в настоящее время, когда нравственное и коммуникативное развитие детей вызывает серьёзную тревогу. Действительно, всё чаще взрослые видят нарушения в сфере общения, а также недостаточное развитие нравственно-эмоциональной сферы детей. Это обусловлено чрезмерной “технологизацией” нашей жизни. Ни для кого не секрет, что лучший друг для современного ребёнка – это телевизор, телефон или компьютер. Дети стали меньше общаться не только со взрослыми, но и друг с другом. А ведь живое человеческое общение существенно обогащает жизнь детей, раскрашивает яркими красками сферу их ощущений.  </vt:lpstr>
      <vt:lpstr>     Очень часто наблюдение за ребенком показывает наличие определенных нарушений в общении – уход от контактов со сверстниками, конфликты, драки, нежелание считаться с мнением или желанием другого, жалобы педагогу. Это происходит не потому, что дети не знают правил поведения, а потому, что они еще не умеют договариваться.    Цель развития коммуникативных навыков – это развитие компетентности, направленности на сверстника, расширение и обогащение опыта совместной деятельности и форм общения со сверстниками.  </vt:lpstr>
      <vt:lpstr>Коммуникативные способности ребенка развиваются при общении с родителями, педагогами и сверстниками. Общение – это важный фактор превращения ребенка в успешного человека. Каким ребенок станет в будущем, когда вырастет, зависит от среды, которую педагог выстраивает в группе детского сада и от семьи, в которой ребенок растет.  </vt:lpstr>
      <vt:lpstr>Коммуникативные навыки детей: зачем нужны умения общаться </vt:lpstr>
      <vt:lpstr> Коммуникации дошкольников:  как формируется это умение у малышей  </vt:lpstr>
      <vt:lpstr>Методы развития коммуникативных навыков у младших дошкольников В раннем возрасте ребенок учится правильному общению через познание окружающего мира — игры и простые упражнения, направленные на развитие этих навыков. </vt:lpstr>
      <vt:lpstr>Театрализованные игры</vt:lpstr>
      <vt:lpstr>Коммуникативные и дидактические игры</vt:lpstr>
      <vt:lpstr>Сюжетно-ролевые и подвижные игры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навыков эффективной коммуникации, умения устанавливатьи поддерживать контакты, кооперироваться и сотрудничать</dc:title>
  <dc:creator>User</dc:creator>
  <cp:lastModifiedBy>5565</cp:lastModifiedBy>
  <cp:revision>19</cp:revision>
  <dcterms:created xsi:type="dcterms:W3CDTF">2023-01-22T07:24:39Z</dcterms:created>
  <dcterms:modified xsi:type="dcterms:W3CDTF">2023-02-06T04:32:07Z</dcterms:modified>
</cp:coreProperties>
</file>