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3" r:id="rId5"/>
    <p:sldId id="264" r:id="rId6"/>
    <p:sldId id="262" r:id="rId7"/>
    <p:sldId id="267" r:id="rId8"/>
    <p:sldId id="270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14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3945-59BA-445C-893D-1CCFD1551DF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055-96BC-4DE6-99D1-B41EEADFD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3945-59BA-445C-893D-1CCFD1551DF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055-96BC-4DE6-99D1-B41EEADFD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07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3945-59BA-445C-893D-1CCFD1551DF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055-96BC-4DE6-99D1-B41EEADFD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6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3945-59BA-445C-893D-1CCFD1551DF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055-96BC-4DE6-99D1-B41EEADFD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1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3945-59BA-445C-893D-1CCFD1551DF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055-96BC-4DE6-99D1-B41EEADFD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1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3945-59BA-445C-893D-1CCFD1551DF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055-96BC-4DE6-99D1-B41EEADFD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5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3945-59BA-445C-893D-1CCFD1551DF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055-96BC-4DE6-99D1-B41EEADFD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76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3945-59BA-445C-893D-1CCFD1551DF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055-96BC-4DE6-99D1-B41EEADFD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25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3945-59BA-445C-893D-1CCFD1551DF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055-96BC-4DE6-99D1-B41EEADFD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8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3945-59BA-445C-893D-1CCFD1551DF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055-96BC-4DE6-99D1-B41EEADFD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4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3945-59BA-445C-893D-1CCFD1551DF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1055-96BC-4DE6-99D1-B41EEADFD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C3945-59BA-445C-893D-1CCFD1551DF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1055-96BC-4DE6-99D1-B41EEADFD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3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Реализуем программу вместе.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8072" y="1825625"/>
            <a:ext cx="5396249" cy="2720617"/>
          </a:xfrm>
        </p:spPr>
        <p:txBody>
          <a:bodyPr>
            <a:normAutofit fontScale="40000" lnSpcReduction="20000"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младшей группы </a:t>
            </a:r>
          </a:p>
          <a:p>
            <a:pPr marL="0" indent="0">
              <a:buNone/>
            </a:pP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5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Курагинский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 8</a:t>
            </a:r>
          </a:p>
          <a:p>
            <a:pPr marL="0" indent="0">
              <a:buNone/>
            </a:pP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«Лесная сказка» комбинированного вида</a:t>
            </a:r>
          </a:p>
          <a:p>
            <a:pPr marL="0" indent="0">
              <a:buNone/>
            </a:pPr>
            <a:endParaRPr lang="ru-RU" sz="5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Вяткина </a:t>
            </a:r>
            <a:r>
              <a:rPr lang="ru-RU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Ивановна</a:t>
            </a:r>
          </a:p>
          <a:p>
            <a:endParaRPr lang="ru-RU" dirty="0"/>
          </a:p>
        </p:txBody>
      </p:sp>
      <p:pic>
        <p:nvPicPr>
          <p:cNvPr id="1026" name="Picture 2" descr="https://city-yaroslavl.ru/upload/iblock/965/ffaf71fa_e959_40b9_a0ea_c859daf1554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6" y="1249252"/>
            <a:ext cx="6080741" cy="340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7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338" y="417443"/>
            <a:ext cx="10429461" cy="127324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a typeface="Batang" pitchFamily="18" charset="-127"/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ea typeface="Batang" pitchFamily="18" charset="-127"/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Batang" pitchFamily="18" charset="-127"/>
              </a:rPr>
              <a:t/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ea typeface="Batang" pitchFamily="18" charset="-127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a typeface="Batang" pitchFamily="18" charset="-127"/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ea typeface="Batang" pitchFamily="18" charset="-127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a typeface="Batang" pitchFamily="18" charset="-127"/>
              </a:rPr>
              <a:t>Главный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Batang" pitchFamily="18" charset="-127"/>
              </a:rPr>
              <a:t>смысл и цель  семейной  жизни – воспитание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a typeface="Batang" pitchFamily="18" charset="-127"/>
              </a:rPr>
              <a:t>детей.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ea typeface="Batang" pitchFamily="18" charset="-127"/>
              </a:rPr>
            </a:b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a typeface="Batang" pitchFamily="18" charset="-127"/>
              </a:rPr>
              <a:t>В.А.Сухомлинский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Batang" pitchFamily="18" charset="-127"/>
              </a:rPr>
              <a:t/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ea typeface="Batang" pitchFamily="18" charset="-127"/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Batang" pitchFamily="18" charset="-127"/>
              </a:rPr>
              <a:t/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ea typeface="Batang" pitchFamily="18" charset="-127"/>
              </a:rPr>
            </a:br>
            <a:endParaRPr lang="ru-RU" dirty="0"/>
          </a:p>
        </p:txBody>
      </p:sp>
      <p:pic>
        <p:nvPicPr>
          <p:cNvPr id="2050" name="Picture 2" descr="Фон для презентации дети и родители 34 фото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360" y="1235578"/>
            <a:ext cx="40671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2681" y="4000607"/>
            <a:ext cx="108096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Содержание дошкольного образования должно обеспечивать развитие личности, мотивации и способностей детей в различных видах деятельности, в том числе, развитие общения и взаимодействия ребенка со взрослыми и сверстниками, становление самостоятельности, целенаправленности, готовности к совместной деятельности, развитие социального интеллекта.</a:t>
            </a:r>
          </a:p>
        </p:txBody>
      </p:sp>
    </p:spTree>
    <p:extLst>
      <p:ext uri="{BB962C8B-B14F-4D97-AF65-F5344CB8AC3E}">
        <p14:creationId xmlns:p14="http://schemas.microsoft.com/office/powerpoint/2010/main" val="325242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5" y="149478"/>
            <a:ext cx="11256135" cy="670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4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14" y="119270"/>
            <a:ext cx="11655380" cy="6388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родителям по лексической теме недели: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Домашние животные и их детеныши"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поможете своему ребенку стать более любознательным, понять тему, которую на этой неделе мы с детьми осваиваем, если поиграете дома в предлагаемые игры: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Если у Вас есть книжки с рисунками/фотографиями домашних животных, то рассмотрите их. Повторите с ребенком названия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домашних животных и почему эти животные называются домашними 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(живут рядом с человеком, приносят человеку пользу, а он ухаживает за ними)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Вспомните с ребенком названия детенышей домашних животных. Хорошо, если Вы сможете показать картинки детенышей.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Предложите ребенку поиграть в игру </a:t>
            </a: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«Кто у кого?»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Взрослый называет любое домашнее животное, а ребенок называет детеныша этого животного. Начните с кошки или собаки, эти животные детям более  близки.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Выясните, знает ли ребенок, как подают голос животные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(Кошка- мяукает; свинья – хрюкает; собака –лает; овца - блеет; корова – мычит)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Поиграйте в игру «Кто как голос подает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31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" y="464975"/>
            <a:ext cx="11526592" cy="592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4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154" y="3687901"/>
            <a:ext cx="6735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Bef>
                <a:spcPts val="150"/>
              </a:spcBef>
              <a:spcAft>
                <a:spcPts val="15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первых дней пребывания ребенка в детском саду мы делаем почти ежедневный фото и видеорепортаж по адаптации ребенка, совместным играм,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занятиям, развлечениям. Родители привыкают и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проблем отвечают на просьбы воспитателя.</a:t>
            </a:r>
            <a:endParaRPr lang="ru-RU" sz="2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асха 2022\дидактическая иг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55" y="3561008"/>
            <a:ext cx="4168460" cy="31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асха 2022\что впере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0" y="257577"/>
            <a:ext cx="4108359" cy="308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асха 2022\игра 1 м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55" y="257577"/>
            <a:ext cx="4108358" cy="308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0234" y="399245"/>
            <a:ext cx="33284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теме «Домашние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ивотные 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их детеныши»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1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8" y="139868"/>
            <a:ext cx="11578107" cy="64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70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4738" y="197698"/>
            <a:ext cx="5828763" cy="2258805"/>
          </a:xfrm>
        </p:spPr>
        <p:txBody>
          <a:bodyPr>
            <a:normAutofit fontScale="90000"/>
          </a:bodyPr>
          <a:lstStyle/>
          <a:p>
            <a:pPr lvl="0" algn="r">
              <a:lnSpc>
                <a:spcPct val="100000"/>
              </a:lnSpc>
              <a:spcBef>
                <a:spcPts val="1000"/>
              </a:spcBef>
            </a:pPr>
            <a:r>
              <a:rPr lang="ru-RU" sz="3200" dirty="0">
                <a:ln w="1016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FrankRuehl" panose="020E0503060101010101" pitchFamily="34" charset="-79"/>
              </a:rPr>
              <a:t>«</a:t>
            </a:r>
            <a:r>
              <a:rPr lang="ru-RU" sz="3200" dirty="0">
                <a:ln w="1016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Покинут счастьем будет тот, </a:t>
            </a:r>
            <a:br>
              <a:rPr lang="ru-RU" sz="3200" dirty="0">
                <a:ln w="1016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>
                <a:ln w="1016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кого ребёнком плохо воспитали. </a:t>
            </a:r>
            <a:br>
              <a:rPr lang="ru-RU" sz="3200" dirty="0">
                <a:ln w="1016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>
                <a:ln w="1016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Побег зелёный выпрямить легко.</a:t>
            </a:r>
            <a:br>
              <a:rPr lang="ru-RU" sz="3200" dirty="0">
                <a:ln w="1016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>
                <a:ln w="1016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Сухую ветвь один огонь исправит.»         </a:t>
            </a:r>
            <a:r>
              <a:rPr lang="ru-RU" sz="3200" b="1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</a:t>
            </a:r>
            <a:br>
              <a:rPr lang="ru-RU" sz="3200" b="1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                                                         (Саади </a:t>
            </a:r>
            <a:r>
              <a:rPr lang="ru-RU" sz="3200" b="1" dirty="0" err="1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Ширази</a:t>
            </a:r>
            <a:r>
              <a:rPr lang="ru-RU" sz="3200" b="1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)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73" y="305941"/>
            <a:ext cx="6606133" cy="57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3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178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182</Words>
  <Application>Microsoft Office PowerPoint</Application>
  <PresentationFormat>Произвольный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Реализуем программу вместе. </vt:lpstr>
      <vt:lpstr>   Главный смысл и цель  семейной  жизни – воспитание детей. В.А.Сухомлинский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«Покинут счастьем будет тот,  кого ребёнком плохо воспитали.  Побег зелёный выпрямить легко. Сухую ветвь один огонь исправит.»                                                                                                                                              (Саади Ширази)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Реализуем программу вместе.</dc:title>
  <dc:creator>Александр Вяткин</dc:creator>
  <cp:lastModifiedBy>5565</cp:lastModifiedBy>
  <cp:revision>15</cp:revision>
  <dcterms:created xsi:type="dcterms:W3CDTF">2022-04-14T01:31:42Z</dcterms:created>
  <dcterms:modified xsi:type="dcterms:W3CDTF">2022-04-21T04:17:05Z</dcterms:modified>
</cp:coreProperties>
</file>