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3" r:id="rId4"/>
    <p:sldId id="309" r:id="rId5"/>
    <p:sldId id="306" r:id="rId6"/>
    <p:sldId id="307" r:id="rId7"/>
    <p:sldId id="304" r:id="rId8"/>
    <p:sldId id="257" r:id="rId9"/>
    <p:sldId id="308" r:id="rId10"/>
    <p:sldId id="259" r:id="rId11"/>
    <p:sldId id="272" r:id="rId12"/>
    <p:sldId id="30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94" d="100"/>
          <a:sy n="94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1DEB-3DAC-419A-8912-364D7669275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F5DBB-2E95-4ACF-8CC7-1F74CD15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A64-EA60-4CD6-BBDF-2FAF2FC959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92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A64-EA60-4CD6-BBDF-2FAF2FC95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79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A64-EA60-4CD6-BBDF-2FAF2FC959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89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A64-EA60-4CD6-BBDF-2FAF2FC95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25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A64-EA60-4CD6-BBDF-2FAF2FC95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1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A64-EA60-4CD6-BBDF-2FAF2FC95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2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A64-EA60-4CD6-BBDF-2FAF2FC95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1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2C7A64-EA60-4CD6-BBDF-2FAF2FC95959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5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A64-EA60-4CD6-BBDF-2FAF2FC95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47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A64-EA60-4CD6-BBDF-2FAF2FC95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7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A64-EA60-4CD6-BBDF-2FAF2FC95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6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E3BE2D-8398-43AA-A847-0EA6FC60FCC3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2C7A64-EA60-4CD6-BBDF-2FAF2FC959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47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Курагинский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детский сад № 8 «Лесная сказка»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144000" cy="35283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педагогов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«Воспитание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мыслим по-новому, действуем сообща»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Совета педагогов в рамках районной инновационной площадки «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Изменение среды условий на среду возможности»</a:t>
            </a:r>
          </a:p>
          <a:p>
            <a:pPr algn="l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Задачи, решаемые на Совете: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Реализация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социально-эмоциональному развитию детей в ДОУ через обновление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методов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работы;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Воспитывающая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среда, как средство воспитания 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социализации в рамках принципов, заложенных в ФОП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31640" y="6237312"/>
            <a:ext cx="648072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Курагино, 2024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Экран визуализации</a:t>
            </a:r>
            <a:br>
              <a:rPr lang="ru-RU" dirty="0" smtClean="0"/>
            </a:br>
            <a:r>
              <a:rPr lang="ru-RU" sz="3600" b="1" dirty="0" smtClean="0"/>
              <a:t>примерочная ценностей для моей группы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</a:t>
            </a:r>
            <a:r>
              <a:rPr lang="ru-RU" dirty="0" smtClean="0"/>
              <a:t>обсуждении темы Совета педагогов «</a:t>
            </a:r>
            <a:r>
              <a:rPr lang="ru-RU" dirty="0"/>
              <a:t>Воспитание: мыслим по-новому, действуем сообща» заложены профессиональные действия педагогического сообщества </a:t>
            </a:r>
            <a:r>
              <a:rPr lang="ru-RU" dirty="0" smtClean="0"/>
              <a:t>ДОУ с </a:t>
            </a:r>
            <a:r>
              <a:rPr lang="ru-RU" dirty="0"/>
              <a:t>целью осознания, принятия и реализации ФРПВ </a:t>
            </a:r>
            <a:r>
              <a:rPr lang="ru-RU" dirty="0" smtClean="0"/>
              <a:t>в </a:t>
            </a:r>
            <a:r>
              <a:rPr lang="ru-RU" dirty="0"/>
              <a:t>современных условиях.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не допустить </a:t>
            </a:r>
            <a:r>
              <a:rPr lang="ru-RU" dirty="0" smtClean="0"/>
              <a:t>перегибов и </a:t>
            </a:r>
            <a:r>
              <a:rPr lang="ru-RU" dirty="0"/>
              <a:t>не остаться равнодушным к новому формату воспитательной работы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 превратить среду условий в среду возможности?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3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62211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Совета педагогов № 3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317513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Составить план работы по приведению воспитательной среды 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ДОУ </a:t>
            </a: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в соответствие с 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ФРПВ. </a:t>
            </a: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Продолжить деятельность 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по </a:t>
            </a: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поддержке 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инициативы и самостоятельности детей, реализации ФРПВ. </a:t>
            </a: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Описать </a:t>
            </a: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и проанализировать концепцию  воспитывающего уклада группы, обсудить  его с родителями. Поместить плакат «Уклад группы» в приемной групп до 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29 марта </a:t>
            </a: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2024 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года. </a:t>
            </a: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Представить 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опыт работы педагогов по </a:t>
            </a: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организации воспитывающей среды 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ДОУ</a:t>
            </a: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(МАТЕРИАЛ ПО ТЕМЕ САМООБРАЗОВАНИЯ) в методический сборник до 30 апреля 2024 года. </a:t>
            </a: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Повестка Совета педагогов № 3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766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Выполнение решения Совета педагогов № 2</a:t>
            </a:r>
          </a:p>
          <a:p>
            <a:pPr>
              <a:spcBef>
                <a:spcPts val="0"/>
              </a:spcBef>
              <a:buAutoNum type="arabicParenR"/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Выступления педагогов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по теме самообразования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«Как развить эмоциональный интеллект у ребенка» (Синькова Н.В.), 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«Поддержка детской инициативы в форме самостоятельной деятельности детей в детском саду (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Нестеркина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Н.Ф.);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Создание условий для развития детской инициативы и творческого самовыражения у старших дошкольников» (Костюкова Т.М.); 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«Придумываем сказки для проявления самостоятельности детей до 3-х лет» (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Бубличенко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Е.Г.), 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«Реализация права на свободу выбора деятельности ребенка в условиях развивающей среды группы» (Марьясова Н.Г.); 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Поддержка детской инициативы и развитие творческого потенциала в различных видах музыкальной деятельности» (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Шустовских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Л.Н.),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Социально-эмоциональное развитие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дошкольника»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(Комарова Е.В.),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Технология «Соглашения» как основа формальных и неформальных правил взаимодействия между участниками образовательного процесса» (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Карпунина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Е.В.), 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Доска выбора деятельности» - один из вариантов организации самостоятельной деятельности детей в группе (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Цурупа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Н.К.)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Фиксация основных выводов на доске визуализации.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Разное. Принятие решения Совета педагога.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Выполнение решения </a:t>
            </a:r>
            <a:r>
              <a:rPr lang="ru-RU" sz="3200" b="1" dirty="0"/>
              <a:t>Совета педагогов №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Продолжить </a:t>
            </a:r>
            <a:r>
              <a:rPr lang="ru-RU" dirty="0"/>
              <a:t>мониторинг реализации ФОП в ДОУ по всем задачам.</a:t>
            </a:r>
          </a:p>
          <a:p>
            <a:r>
              <a:rPr lang="ru-RU" dirty="0" smtClean="0"/>
              <a:t>Активизировать </a:t>
            </a:r>
            <a:r>
              <a:rPr lang="ru-RU" dirty="0"/>
              <a:t>работу с родителями по вовлечению их в совместные мероприятия. Провести Новогодние праздники как совместное с родителями мероприятие.</a:t>
            </a:r>
          </a:p>
          <a:p>
            <a:r>
              <a:rPr lang="ru-RU" dirty="0" smtClean="0"/>
              <a:t>Поддерживать </a:t>
            </a:r>
            <a:r>
              <a:rPr lang="ru-RU" dirty="0"/>
              <a:t>инициативу детей, обеспечивать выбор в разных видах деятельности (питание, игра, самостоятельная деятельность).</a:t>
            </a:r>
          </a:p>
          <a:p>
            <a:r>
              <a:rPr lang="ru-RU" dirty="0" smtClean="0"/>
              <a:t>Сделать </a:t>
            </a:r>
            <a:r>
              <a:rPr lang="ru-RU" dirty="0"/>
              <a:t>подборку игр для развития личностного потенциала детей в соответствии с возрастными особенностями, применять их в практике.</a:t>
            </a:r>
          </a:p>
          <a:p>
            <a:r>
              <a:rPr lang="ru-RU" dirty="0" smtClean="0"/>
              <a:t>Разработать </a:t>
            </a:r>
            <a:r>
              <a:rPr lang="ru-RU" dirty="0"/>
              <a:t>проект «Здоровое питание» для каждой возрастной группы, реализовать до 20 февраля 2024 </a:t>
            </a:r>
            <a:r>
              <a:rPr lang="ru-RU" dirty="0" smtClean="0"/>
              <a:t>года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Описать </a:t>
            </a:r>
            <a:r>
              <a:rPr lang="ru-RU" dirty="0">
                <a:solidFill>
                  <a:srgbClr val="FF0000"/>
                </a:solidFill>
              </a:rPr>
              <a:t>и проанализировать концепцию  воспитывающего уклада группы, обсудить  его с родителями. Поместить плакат «Уклад группы» в приемной групп до 20 февраля 2024 года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7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Определение «Воспитание»</a:t>
            </a:r>
            <a:br>
              <a:rPr lang="ru-RU" sz="2800" dirty="0" smtClean="0"/>
            </a:br>
            <a:r>
              <a:rPr lang="ru-RU" sz="2800" dirty="0" smtClean="0"/>
              <a:t>Закон </a:t>
            </a:r>
            <a:r>
              <a:rPr lang="ru-RU" sz="2800" dirty="0"/>
              <a:t>№ 273-ФЗ «Об образовании в РФ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Воспитание —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</a:t>
            </a:r>
            <a:r>
              <a:rPr lang="ru-RU" dirty="0" smtClean="0"/>
              <a:t>среде.</a:t>
            </a:r>
          </a:p>
          <a:p>
            <a:r>
              <a:rPr lang="ru-RU" dirty="0"/>
              <a:t>В дошкольном возрасте любое образовательное </a:t>
            </a:r>
            <a:r>
              <a:rPr lang="ru-RU" dirty="0" smtClean="0"/>
              <a:t>событие, окружающая среда </a:t>
            </a:r>
            <a:r>
              <a:rPr lang="ru-RU" dirty="0"/>
              <a:t>несет воспитательную функцию! И в то же время воспитание само по себе в отрыве от какого-то конкретного образовательного содержания невозможно! Поэтому нет необходимости определять, что является приоритетным. Однако необходимо в проектировании образовательного </a:t>
            </a:r>
            <a:r>
              <a:rPr lang="ru-RU" dirty="0" smtClean="0"/>
              <a:t>события, среды, </a:t>
            </a:r>
            <a:r>
              <a:rPr lang="ru-RU" dirty="0"/>
              <a:t>понимать, какая воспитательная составляющая будет в нем представлена.</a:t>
            </a:r>
          </a:p>
        </p:txBody>
      </p:sp>
    </p:spTree>
    <p:extLst>
      <p:ext uri="{BB962C8B-B14F-4D97-AF65-F5344CB8AC3E}">
        <p14:creationId xmlns:p14="http://schemas.microsoft.com/office/powerpoint/2010/main" val="38651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6606"/>
            <a:ext cx="8352928" cy="14142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Выступления педагогов</a:t>
            </a:r>
            <a:br>
              <a:rPr lang="ru-RU" dirty="0" smtClean="0"/>
            </a:br>
            <a:r>
              <a:rPr lang="ru-RU" sz="2700" dirty="0" smtClean="0">
                <a:solidFill>
                  <a:srgbClr val="7030A0"/>
                </a:solidFill>
              </a:rPr>
              <a:t>в первой части выступлений предлагаются для обсуждения вопросы поддержки </a:t>
            </a:r>
            <a:r>
              <a:rPr lang="ru-RU" sz="2700" dirty="0">
                <a:solidFill>
                  <a:srgbClr val="7030A0"/>
                </a:solidFill>
              </a:rPr>
              <a:t>детской инициативы в форме самостоятельной деятельности детей в детском </a:t>
            </a:r>
            <a:r>
              <a:rPr lang="ru-RU" sz="2700" dirty="0" smtClean="0">
                <a:solidFill>
                  <a:srgbClr val="7030A0"/>
                </a:solidFill>
              </a:rPr>
              <a:t>саду</a:t>
            </a:r>
            <a:endParaRPr lang="ru-RU" sz="27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024270"/>
          </a:xfrm>
        </p:spPr>
        <p:txBody>
          <a:bodyPr>
            <a:normAutofit fontScale="92500"/>
          </a:bodyPr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«Как развить эмоциональный интеллект у ребенка» (Синькова Н.В.),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Поддержка детской инициативы в форме самостоятельной деятельности детей в детском саду (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Нестеркина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Н.Ф.);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Создание условий для развития детской инициативы и творческого самовыражения у старших дошкольников» (Костюкова Т.М.);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«Придумывание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сказки для проявления самостоятельности детей до 3-х лет» (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Бубличенко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Е.Г.),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Реализация права на свободу выбора деятельности ребенка в условиях развивающей среды группы» (Марьясова Н.Г.);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Поддержка детской инициативы и развитие творческого потенциала в различных видах музыкальной деятельности» (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Шустовских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Л.Н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.).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6605"/>
            <a:ext cx="8424936" cy="766132"/>
          </a:xfrm>
        </p:spPr>
        <p:txBody>
          <a:bodyPr>
            <a:normAutofit/>
          </a:bodyPr>
          <a:lstStyle/>
          <a:p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«Воспитывающей среды»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Замещающее 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664735"/>
              </p:ext>
            </p:extLst>
          </p:nvPr>
        </p:nvGraphicFramePr>
        <p:xfrm>
          <a:off x="685802" y="1124744"/>
          <a:ext cx="7743305" cy="486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3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От взрослого — внесение </a:t>
                      </a:r>
                    </a:p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воспитательных элементов в среду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От совместной деятельности </a:t>
                      </a:r>
                    </a:p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ребенка и взрослого —</a:t>
                      </a:r>
                    </a:p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событийность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От ребенка — интеграция </a:t>
                      </a:r>
                    </a:p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в среде продуктов детского </a:t>
                      </a:r>
                    </a:p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творчества и инициатив </a:t>
                      </a:r>
                    </a:p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ребенка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548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Условия для</a:t>
                      </a:r>
                      <a:r>
                        <a:rPr lang="ru-RU" altLang="en-US" sz="2000" baseline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формирования </a:t>
                      </a:r>
                    </a:p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Эмоционально-ценностного </a:t>
                      </a:r>
                    </a:p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отношения ребенка к </a:t>
                      </a:r>
                    </a:p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окружающему миру, другим людям, себе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Условия для обретения </a:t>
                      </a:r>
                    </a:p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ребенком первичного опыта деятельности и поступка в соответствии с</a:t>
                      </a:r>
                      <a:r>
                        <a:rPr lang="ru-RU" altLang="en-US" sz="2000" baseline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традиционными ценностями российского общества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Условия для становления</a:t>
                      </a:r>
                      <a:r>
                        <a:rPr lang="ru-RU" altLang="en-US" sz="2000" baseline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самостоятельности, инициативности и творческого взаимодействия в разных </a:t>
                      </a:r>
                    </a:p>
                    <a:p>
                      <a:pPr algn="l">
                        <a:buNone/>
                      </a:pPr>
                      <a:r>
                        <a:rPr lang="ru-RU" altLang="en-US" sz="2000" dirty="0">
                          <a:latin typeface="+mj-lt"/>
                          <a:cs typeface="Arial" panose="020B0604020202020204" pitchFamily="34" charset="0"/>
                        </a:rPr>
                        <a:t>детско-взрослых и детско-детских общностях, включая разновозрастное детское сообщество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5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Второй блок –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Возможности воспитывающей среды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5````\Pictures\4363653653г65356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556792"/>
            <a:ext cx="5544616" cy="50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1282154"/>
          </a:xfrm>
        </p:spPr>
        <p:txBody>
          <a:bodyPr>
            <a:normAutofit fontScale="90000"/>
          </a:bodyPr>
          <a:lstStyle/>
          <a:p>
            <a:r>
              <a:rPr lang="ru-RU" dirty="0"/>
              <a:t>Выступления педагогов</a:t>
            </a:r>
            <a:br>
              <a:rPr lang="ru-RU" dirty="0"/>
            </a:br>
            <a:r>
              <a:rPr lang="ru-RU" sz="3100" dirty="0" smtClean="0">
                <a:solidFill>
                  <a:srgbClr val="0070C0"/>
                </a:solidFill>
              </a:rPr>
              <a:t>во втором блоке работы предлагаются </a:t>
            </a:r>
            <a:r>
              <a:rPr lang="ru-RU" sz="3100" dirty="0">
                <a:solidFill>
                  <a:srgbClr val="0070C0"/>
                </a:solidFill>
              </a:rPr>
              <a:t>для обсуждения </a:t>
            </a:r>
            <a:r>
              <a:rPr lang="ru-RU" sz="3100" dirty="0" smtClean="0">
                <a:solidFill>
                  <a:srgbClr val="0070C0"/>
                </a:solidFill>
              </a:rPr>
              <a:t>вопросы среды, вариантов </a:t>
            </a:r>
            <a:r>
              <a:rPr lang="ru-RU" sz="3100" dirty="0">
                <a:solidFill>
                  <a:srgbClr val="0070C0"/>
                </a:solidFill>
              </a:rPr>
              <a:t>организации самостоятельной деятельности детей в </a:t>
            </a:r>
            <a:r>
              <a:rPr lang="ru-RU" sz="3100" dirty="0" smtClean="0">
                <a:solidFill>
                  <a:srgbClr val="0070C0"/>
                </a:solidFill>
              </a:rPr>
              <a:t>группе, привлечение родителей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2813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 «Социально-эмоциональное </a:t>
            </a:r>
            <a:r>
              <a:rPr lang="ru-RU" dirty="0"/>
              <a:t>развитие </a:t>
            </a:r>
            <a:r>
              <a:rPr lang="ru-RU" dirty="0" smtClean="0"/>
              <a:t>дошкольника» </a:t>
            </a:r>
            <a:r>
              <a:rPr lang="ru-RU" dirty="0"/>
              <a:t>(Комарова Е.В.), 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</a:t>
            </a:r>
            <a:r>
              <a:rPr lang="ru-RU" dirty="0" smtClean="0"/>
              <a:t> «Технология </a:t>
            </a:r>
            <a:r>
              <a:rPr lang="ru-RU" dirty="0"/>
              <a:t>«Соглашения» как основа формальных и неформальных правил взаимодействия между участниками образовательного процесса» (</a:t>
            </a:r>
            <a:r>
              <a:rPr lang="ru-RU" dirty="0" err="1"/>
              <a:t>Карпунина</a:t>
            </a:r>
            <a:r>
              <a:rPr lang="ru-RU" dirty="0"/>
              <a:t> Е.В.), </a:t>
            </a:r>
          </a:p>
          <a:p>
            <a:pPr marL="0" indent="0">
              <a:buNone/>
            </a:pPr>
            <a:r>
              <a:rPr lang="ru-RU" dirty="0" smtClean="0"/>
              <a:t>3. «Доска </a:t>
            </a:r>
            <a:r>
              <a:rPr lang="ru-RU" dirty="0"/>
              <a:t>выбора деятельности» - один из вариантов организации самостоятельной деятельности детей в группе (</a:t>
            </a:r>
            <a:r>
              <a:rPr lang="ru-RU" dirty="0" err="1"/>
              <a:t>Цурупа</a:t>
            </a:r>
            <a:r>
              <a:rPr lang="ru-RU" dirty="0"/>
              <a:t> Н.К.)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5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8" y="1189034"/>
            <a:ext cx="7330483" cy="557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403648"/>
            <a:ext cx="6048672" cy="526571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- Принцип воспитания </a:t>
            </a:r>
            <a:r>
              <a:rPr lang="ru-RU" sz="2400" b="1" dirty="0"/>
              <a:t>на примере поведения </a:t>
            </a:r>
            <a:r>
              <a:rPr lang="ru-RU" sz="2400" b="1" dirty="0" smtClean="0"/>
              <a:t>взрослого;</a:t>
            </a:r>
            <a:br>
              <a:rPr lang="ru-RU" sz="2400" b="1" dirty="0" smtClean="0"/>
            </a:br>
            <a:r>
              <a:rPr lang="ru-RU" sz="2400" b="1" dirty="0" smtClean="0"/>
              <a:t> - Принцип </a:t>
            </a:r>
            <a:r>
              <a:rPr lang="ru-RU" sz="2400" b="1" dirty="0"/>
              <a:t>поддержки игры во всех ее видах и </a:t>
            </a:r>
            <a:r>
              <a:rPr lang="ru-RU" sz="2400" b="1" dirty="0" smtClean="0"/>
              <a:t>формах;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- Принцип </a:t>
            </a:r>
            <a:r>
              <a:rPr lang="ru-RU" sz="2400" b="1" dirty="0"/>
              <a:t>поддержки любознательности и исследовательской </a:t>
            </a:r>
            <a:r>
              <a:rPr lang="ru-RU" sz="2400" b="1" dirty="0" smtClean="0"/>
              <a:t>активности;</a:t>
            </a:r>
            <a:br>
              <a:rPr lang="ru-RU" sz="2400" b="1" dirty="0" smtClean="0"/>
            </a:br>
            <a:r>
              <a:rPr lang="ru-RU" sz="2400" b="1" dirty="0" smtClean="0"/>
              <a:t>- Принцип поддержки самостоятельности и инициативности;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- Принцип </a:t>
            </a:r>
            <a:r>
              <a:rPr lang="ru-RU" sz="2400" b="1" dirty="0"/>
              <a:t>признания права на </a:t>
            </a:r>
            <a:r>
              <a:rPr lang="ru-RU" sz="2400" b="1" dirty="0" smtClean="0"/>
              <a:t>ошибку;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- Принцип </a:t>
            </a:r>
            <a:r>
              <a:rPr lang="ru-RU" sz="2400" b="1" dirty="0"/>
              <a:t>вариативности форм </a:t>
            </a:r>
            <a:r>
              <a:rPr lang="ru-RU" sz="2400" b="1" dirty="0" smtClean="0"/>
              <a:t>организации воспитательной деятельности и </a:t>
            </a:r>
            <a:r>
              <a:rPr lang="ru-RU" sz="2400" b="1" dirty="0"/>
              <a:t>гибкости </a:t>
            </a:r>
            <a:r>
              <a:rPr lang="ru-RU" sz="2400" b="1" dirty="0" smtClean="0"/>
              <a:t>планирования;</a:t>
            </a:r>
            <a:br>
              <a:rPr lang="ru-RU" sz="2400" b="1" dirty="0" smtClean="0"/>
            </a:br>
            <a:r>
              <a:rPr lang="ru-RU" sz="2400" b="1" dirty="0" smtClean="0"/>
              <a:t>- Принцип организации пространства группы для самостоятельной деятельности.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Ценные идеи: верь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то, что делаешь; начни с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себя!!!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926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Ретро</vt:lpstr>
      <vt:lpstr>МБДОУ Курагинский детский сад № 8 «Лесная сказка»</vt:lpstr>
      <vt:lpstr>Повестка Совета педагогов № 3</vt:lpstr>
      <vt:lpstr>Выполнение решения Совета педагогов № 2</vt:lpstr>
      <vt:lpstr>Определение «Воспитание» Закон № 273-ФЗ «Об образовании в РФ»</vt:lpstr>
      <vt:lpstr>Выступления педагогов в первой части выступлений предлагаются для обсуждения вопросы поддержки детской инициативы в форме самостоятельной деятельности детей в детском саду</vt:lpstr>
      <vt:lpstr>Проектирование «Воспитывающей среды»</vt:lpstr>
      <vt:lpstr>Второй блок –  Возможности воспитывающей среды</vt:lpstr>
      <vt:lpstr>Выступления педагогов во втором блоке работы предлагаются для обсуждения вопросы среды, вариантов организации самостоятельной деятельности детей в группе, привлечение родителей</vt:lpstr>
      <vt:lpstr>- Принцип воспитания на примере поведения взрослого;  - Принцип поддержки игры во всех ее видах и формах; - Принцип поддержки любознательности и исследовательской активности; - Принцип поддержки самостоятельности и инициативности; - Принцип признания права на ошибку; - Принцип вариативности форм организации воспитательной деятельности и гибкости планирования; - Принцип организации пространства группы для самостоятельной деятельности.</vt:lpstr>
      <vt:lpstr>Экран визуализации примерочная ценностей для моей группы</vt:lpstr>
      <vt:lpstr>Проект решения Совета педагогов №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15````</dc:creator>
  <cp:lastModifiedBy>5565</cp:lastModifiedBy>
  <cp:revision>83</cp:revision>
  <dcterms:created xsi:type="dcterms:W3CDTF">2023-11-20T03:34:38Z</dcterms:created>
  <dcterms:modified xsi:type="dcterms:W3CDTF">2024-03-05T08:26:19Z</dcterms:modified>
</cp:coreProperties>
</file>