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304" r:id="rId4"/>
    <p:sldId id="305" r:id="rId5"/>
    <p:sldId id="265" r:id="rId6"/>
    <p:sldId id="270" r:id="rId7"/>
    <p:sldId id="278" r:id="rId8"/>
    <p:sldId id="275" r:id="rId9"/>
    <p:sldId id="279" r:id="rId10"/>
    <p:sldId id="283" r:id="rId11"/>
    <p:sldId id="288" r:id="rId12"/>
    <p:sldId id="292" r:id="rId13"/>
    <p:sldId id="293" r:id="rId14"/>
    <p:sldId id="300" r:id="rId15"/>
    <p:sldId id="298" r:id="rId16"/>
    <p:sldId id="296" r:id="rId17"/>
    <p:sldId id="301" r:id="rId18"/>
    <p:sldId id="302" r:id="rId19"/>
    <p:sldId id="303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12349-08E3-4D1F-87A8-1B692C92F16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8BEC-3E39-4C86-A80E-4355EF7C7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8BEC-3E39-4C86-A80E-4355EF7C71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8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57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Candara"/>
              </a:rPr>
              <a:t>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Семейно-взрослая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«Гармония»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01627"/>
            <a:ext cx="8801786" cy="47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40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работы семейного  клуба «Гармония»: вовлечение родителей в единый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-образовательный, оздоровительный процесс для благополучного и полноценного проживания ребенком периода дошкольного детства.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клуба: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1) Повысить психолого-педагогическую грамотность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2) Оказать педагогическую поддержку семье в воспитании, образовании и оздоровлении детей дошкольного возраста, воспитанников ДОУ.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3) Включить родителей в практическую деятельность по воспитанию дошкольников совместно с педагогами ДОУ, детьми.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5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les-skazka8.ru/img/15104741_1600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79912" cy="28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85" y="0"/>
            <a:ext cx="3767915" cy="28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094929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97360"/>
            <a:ext cx="4211960" cy="3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01"/>
            <a:ext cx="4872748" cy="3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76" y="3645025"/>
            <a:ext cx="4237047" cy="319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66142"/>
            <a:ext cx="2698849" cy="35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29" y="3530453"/>
            <a:ext cx="4435747" cy="33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80" y="4189"/>
            <a:ext cx="1873320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6142"/>
            <a:ext cx="1872208" cy="33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0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836712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" y="836712"/>
            <a:ext cx="44005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«Жаворонок»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550316" cy="455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5961"/>
            <a:ext cx="4106311" cy="547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584377" cy="45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9" y="548679"/>
            <a:ext cx="4208858" cy="59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" y="1"/>
            <a:ext cx="87930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Выходные дом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" y="0"/>
            <a:ext cx="339852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083411"/>
            <a:ext cx="5028845" cy="502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6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Выходной день с реб\Арте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" y="0"/>
            <a:ext cx="4794845" cy="47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53" y="1092876"/>
            <a:ext cx="4328348" cy="576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1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14787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92" y="2210917"/>
            <a:ext cx="4596408" cy="45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1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для  клаба\IMG_44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6" y="1"/>
            <a:ext cx="3717410" cy="229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90" y="2"/>
            <a:ext cx="2965609" cy="22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95" y="2298542"/>
            <a:ext cx="351127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" y="4602798"/>
            <a:ext cx="3827898" cy="225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90" y="4602799"/>
            <a:ext cx="2965610" cy="225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8831" y="-1140563"/>
            <a:ext cx="5850842" cy="814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897" y="5880845"/>
            <a:ext cx="878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Три сборника по итогам работы трех лет работы клуба позволили собрать интересный практический опыт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педагогов детского сада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46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5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емейный клуб Гармония\Клуб 19\первый клуб 19фото\IMG_6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"/>
            <a:ext cx="3149372" cy="236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786"/>
            <a:ext cx="3189977" cy="243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91" y="2276873"/>
            <a:ext cx="3078986" cy="230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8" y="4491361"/>
            <a:ext cx="3129347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74664"/>
            <a:ext cx="3427724" cy="228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емейный клуб Гармония\Клуб 19\первый клуб 19фото\IMG_6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8" y="-1"/>
            <a:ext cx="4368094" cy="327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68" y="-30792"/>
            <a:ext cx="4408532" cy="33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70" y="3406707"/>
            <a:ext cx="4605195" cy="345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2018-2019 учебный год\фото для  клуба\P103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28"/>
            <a:ext cx="4139952" cy="34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67" y="-24628"/>
            <a:ext cx="4496434" cy="346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78" y="3439631"/>
            <a:ext cx="4560831" cy="34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Desktop\2019-2020учебный год\фото\IMG_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1328"/>
            <a:ext cx="4427984" cy="331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0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019-2020учебный год\геокешинг\IMG_7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6"/>
            <a:ext cx="3772080" cy="28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57" y="23877"/>
            <a:ext cx="3773943" cy="282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11" y="3821275"/>
            <a:ext cx="4046531" cy="30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275"/>
            <a:ext cx="3995936" cy="30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8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95</Words>
  <Application>Microsoft Office PowerPoint</Application>
  <PresentationFormat>Экран (4:3)</PresentationFormat>
  <Paragraphs>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«Жаворонок»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5565</cp:lastModifiedBy>
  <cp:revision>34</cp:revision>
  <dcterms:created xsi:type="dcterms:W3CDTF">2020-08-24T06:13:39Z</dcterms:created>
  <dcterms:modified xsi:type="dcterms:W3CDTF">2022-04-21T04:45:46Z</dcterms:modified>
</cp:coreProperties>
</file>