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9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A75A3E-DCA2-4002-A068-B436DE25754B}" type="datetimeFigureOut">
              <a:rPr lang="ru-RU" smtClean="0"/>
              <a:t>27.06.2008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D78292-BFE4-4FD1-9DE1-31BA76689D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251" y="836712"/>
            <a:ext cx="8458200" cy="28803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«Семья, ребенок,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сад»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946921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Родионова О.А.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7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Выражение «дети - зеркало семьи» при всей своей кажущейся банальности очень точно передает смысл ориентации ребенка на духовные и моральные ценности, с которыми живет его семья. В каждой семье свои представления о добре и зле, свои приоритеты и нравственные ценности: в одной семье во главу угла ставят доброту, милосердие, гуманность, в другой, напротив, царит культ жестокости.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30419"/>
            <a:ext cx="3377952" cy="25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20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зря многие великие педагоги считали, что семейное воспитание – это,  прежде всего самовоспитание родителей: очень сложно привить ребенку те качества, которыми они сами не обладают, и «отучить» от таких, которые постоянно демонстрируют.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2574"/>
            <a:ext cx="3882008" cy="318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82" y="3382573"/>
            <a:ext cx="4105619" cy="318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сбора\IMG-2022042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04867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утренний сбор\IMG_9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63" y="116632"/>
            <a:ext cx="464451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утренний сбор\IMG_9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004048" cy="331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4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8" y="476672"/>
            <a:ext cx="7991044" cy="540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8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ети\реб1но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1226"/>
            <a:ext cx="4752528" cy="3033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ети\ребёно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2134"/>
            <a:ext cx="4499992" cy="310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2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8" y="476672"/>
            <a:ext cx="392274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744416" cy="381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1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5"/>
            <a:ext cx="868680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дошкольные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годы ребенок почти полностью идентифицирует себя с семьей, открывая и утверждая себя и других людей преимущественно через суждения, оценку и поступки родителей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156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«Семья, ребенок, детский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«Семья, ребенок, детский сад»</dc:title>
  <dc:creator>user</dc:creator>
  <cp:lastModifiedBy>User</cp:lastModifiedBy>
  <cp:revision>8</cp:revision>
  <dcterms:created xsi:type="dcterms:W3CDTF">2022-04-21T10:19:38Z</dcterms:created>
  <dcterms:modified xsi:type="dcterms:W3CDTF">2008-06-26T17:30:43Z</dcterms:modified>
</cp:coreProperties>
</file>