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2" r:id="rId4"/>
    <p:sldId id="264" r:id="rId5"/>
    <p:sldId id="259" r:id="rId6"/>
    <p:sldId id="265" r:id="rId7"/>
    <p:sldId id="260" r:id="rId8"/>
    <p:sldId id="261" r:id="rId9"/>
    <p:sldId id="266" r:id="rId10"/>
    <p:sldId id="267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9811" autoAdjust="0"/>
  </p:normalViewPr>
  <p:slideViewPr>
    <p:cSldViewPr>
      <p:cViewPr varScale="1">
        <p:scale>
          <a:sx n="69" d="100"/>
          <a:sy n="69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Использование в работе События – как формы совместной деятельности ребенка и взрослого, через основные виды деятельности и культурные практики.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езентация\Новая папка\Квест пройде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28" y="619231"/>
            <a:ext cx="9144000" cy="62373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51720" y="76663"/>
            <a:ext cx="5493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Радость успеха, клад найден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>
            <a:spLocks noGrp="1"/>
          </p:cNvSpPr>
          <p:nvPr>
            <p:ph idx="1"/>
          </p:nvPr>
        </p:nvSpPr>
        <p:spPr>
          <a:xfrm>
            <a:off x="-252536" y="260648"/>
            <a:ext cx="9217024" cy="7416824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итогам такого мероприятия проводится обмен мнениями об участи в событии, участники делятся своими впечатлениями, высказывают свое мнение по поводу прожитого.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Для педагога на этапе оценки проведенного мероприятия анализируются полученные результаты, определяется эффективность воспитательного воздействия, учитывается положительный и негативный опыт организации и реализации события, с учетом проведенного анализа вносятся коррективы в образовательный процесс.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основе образовательного события лежит игра. Игра – развивающая, протяжённая во времени и пространстве, с множеством связанных между собой сюжетов. Тщательно подготовленная  взрослым, она помогает детям незаметно для них самих добиваться как универсальных образовательных результатов, так и развиваться.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Другими словами, образовательное событие - это то, что привлекло внимание, произвело впечатление, взволновало и даже потрясло.  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мы понимаем под образовательным событием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7525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– игра – это приключенческая игра, в которой есть сюжет, задания, цель, загадка, форма образовательной деятельности.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«поиск»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путешествие к определенной цели через преодоление трудностей.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15.01.2023 г.  в нашем детском саду прошла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игра «В поиске клада Деда Мороза», в игре приняли участие  все воспитанники нашего сада.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252028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- игра как одна из разновидностей организации совместной деятельности ребенка и взрослого.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\попади в ц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20688"/>
            <a:ext cx="4464496" cy="504056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4320480" cy="71014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Станция №1 «Снайпер» 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 развивает: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Скоростно-силовые качества;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Сосредоточенность; 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Меткость;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Целеустремленность.</a:t>
            </a:r>
            <a:r>
              <a:rPr lang="ru-RU" sz="28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800" dirty="0"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езентация\прегра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62827" y="620688"/>
            <a:ext cx="4501661" cy="51125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531440"/>
            <a:ext cx="5184576" cy="73894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Станция № 2</a:t>
            </a: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«Паутина» 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развивает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Координацию движений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Мелкую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крупную 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моторику;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Поиск решения задач;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Логику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самостоятельность;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Старательность и упорство.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езентация\прошли переправ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833987"/>
            <a:ext cx="4104456" cy="3835373"/>
          </a:xfrm>
          <a:prstGeom prst="rect">
            <a:avLst/>
          </a:prstGeom>
          <a:noFill/>
        </p:spPr>
      </p:pic>
      <p:pic>
        <p:nvPicPr>
          <p:cNvPr id="2051" name="Picture 3" descr="C:\Users\User\Desktop\презентация\Новая папка\перепра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084" y="0"/>
            <a:ext cx="3024336" cy="33329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548680"/>
            <a:ext cx="4536504" cy="823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Станция № 3 «Переправа» </a:t>
            </a:r>
          </a:p>
          <a:p>
            <a:pPr>
              <a:lnSpc>
                <a:spcPct val="20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Координацию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движений</a:t>
            </a:r>
          </a:p>
          <a:p>
            <a:pPr>
              <a:lnSpc>
                <a:spcPct val="20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Ловкость;</a:t>
            </a:r>
          </a:p>
          <a:p>
            <a:pPr>
              <a:lnSpc>
                <a:spcPct val="20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Решительность;</a:t>
            </a:r>
          </a:p>
          <a:p>
            <a:pPr>
              <a:lnSpc>
                <a:spcPct val="20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Логическое мышление.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243408"/>
            <a:ext cx="5004048" cy="66967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Станция № 4 «Хоккей»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развивает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Чувство коллективизма, умение всей командой работать для достижения общей цели – победы;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Быстроту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реакции;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Скорость;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Точность.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Ловкость. </a:t>
            </a:r>
          </a:p>
          <a:p>
            <a:endParaRPr lang="ru-RU" dirty="0"/>
          </a:p>
        </p:txBody>
      </p:sp>
      <p:pic>
        <p:nvPicPr>
          <p:cNvPr id="3074" name="Picture 2" descr="C:\Users\User\Desktop\презентация\Врата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48680"/>
            <a:ext cx="4176464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260648"/>
            <a:ext cx="4536504" cy="5328592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Станция № 5 «Ручеёк»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Сообразительность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Взаимовыручку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Нестандартное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мышление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Интуицию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User\Desktop\презентация\Достань подсказк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052736"/>
            <a:ext cx="5393641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\Клад найде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6712"/>
            <a:ext cx="4392488" cy="56886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692696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игры: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ель достигнута!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ебятам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удалось собрать подсказки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клад «Деда Мороза».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250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    Тема: Использование в работе События – как формы совместной деятельности ребенка и взрослого, через основные виды деятельности и культурные практики. </vt:lpstr>
      <vt:lpstr>Что мы понимаем под образовательным событием</vt:lpstr>
      <vt:lpstr>Квест - игра как одна из разновидностей организации совместной деятельности ребенка и взрослого.</vt:lpstr>
      <vt:lpstr>Станция №1 «Снайпер»  Что развивает: Скоростно-силовые качества;  Сосредоточенность;  Меткость; Целеустремленность.   </vt:lpstr>
      <vt:lpstr>Станция № 2 «Паутина»  развивает:  Координацию движений Мелкую и крупную  моторику; Поиск решения задач; Логику и самостоятельность; Старательность и упорство.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Использование в работе События – как формы совместной деятельности ребенка и взрослого, через основные виды деятельности и культурные практики. </dc:title>
  <dc:creator>User</dc:creator>
  <cp:lastModifiedBy>5565</cp:lastModifiedBy>
  <cp:revision>31</cp:revision>
  <dcterms:created xsi:type="dcterms:W3CDTF">2023-02-12T21:47:55Z</dcterms:created>
  <dcterms:modified xsi:type="dcterms:W3CDTF">2023-02-14T05:17:46Z</dcterms:modified>
</cp:coreProperties>
</file>