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0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9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36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6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4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7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03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0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3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6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95928-28CC-47D2-8211-43CAB2F2D071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B905-02E1-4B86-BA04-DC9FB9DF9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47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условий для развития детской инициативы и творческого самовыражения у старших дошкольников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pPr algn="r"/>
            <a:r>
              <a:rPr lang="ru-RU" dirty="0" smtClean="0"/>
              <a:t>Воспитатель группы «Антошка»</a:t>
            </a:r>
          </a:p>
          <a:p>
            <a:pPr algn="r"/>
            <a:r>
              <a:rPr lang="ru-RU" dirty="0" smtClean="0"/>
              <a:t>Костюкова Т.М.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19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86210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Игра — пространство, где все характеристики инициативного действия присутствуют как бы естественным образом.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8" r="14651"/>
          <a:stretch/>
        </p:blipFill>
        <p:spPr bwMode="auto">
          <a:xfrm>
            <a:off x="6550487" y="1656105"/>
            <a:ext cx="2560648" cy="30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" y="2050943"/>
            <a:ext cx="3609050" cy="480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5" y="2204864"/>
            <a:ext cx="3095901" cy="412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8" b="10962"/>
          <a:stretch/>
        </p:blipFill>
        <p:spPr bwMode="auto">
          <a:xfrm>
            <a:off x="6749156" y="3933056"/>
            <a:ext cx="2361979" cy="29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23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Роль педагога в сюжетно-ролевой игре — регулирование положительных взаимоотношений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5474"/>
            <a:ext cx="3493487" cy="497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8" r="6003"/>
          <a:stretch/>
        </p:blipFill>
        <p:spPr bwMode="auto">
          <a:xfrm>
            <a:off x="6300165" y="3421627"/>
            <a:ext cx="2810909" cy="343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/>
          <a:stretch/>
        </p:blipFill>
        <p:spPr bwMode="auto">
          <a:xfrm>
            <a:off x="3347863" y="3421626"/>
            <a:ext cx="2952302" cy="343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3486" y="1700808"/>
            <a:ext cx="5617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Главная функция игрушки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активизировать детскую деятельность,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давать пространство для творчества,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ребенок мог что-то выдумывать,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делать понарошку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 целью организации самостоятельных игр детей актуальна игротека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256"/>
            <a:ext cx="2846771" cy="37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05" y="1850252"/>
            <a:ext cx="3744416" cy="498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64152"/>
            <a:ext cx="3312368" cy="441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3" y="1410045"/>
            <a:ext cx="6270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самостоятельно выбирают игру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желанию и по возможностям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8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Продуктивная и творческая деятельность старших дошкольников реализуется в «Уголке творчества»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3926344" cy="522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-200" r="16050" b="6538"/>
          <a:stretch/>
        </p:blipFill>
        <p:spPr bwMode="auto">
          <a:xfrm>
            <a:off x="3926344" y="1623141"/>
            <a:ext cx="2606224" cy="304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r="20939" b="6535"/>
          <a:stretch/>
        </p:blipFill>
        <p:spPr bwMode="auto">
          <a:xfrm>
            <a:off x="3926344" y="4243640"/>
            <a:ext cx="2573279" cy="27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/>
          <a:stretch/>
        </p:blipFill>
        <p:spPr bwMode="auto">
          <a:xfrm>
            <a:off x="6253316" y="3144617"/>
            <a:ext cx="2922792" cy="370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1650776"/>
            <a:ext cx="2173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Свободная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      игра 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2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9" y="188640"/>
            <a:ext cx="8615261" cy="93610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>Свободное </a:t>
            </a:r>
            <a:br>
              <a:rPr lang="ru-RU" sz="3600" dirty="0" smtClean="0"/>
            </a:br>
            <a:r>
              <a:rPr lang="ru-RU" sz="3600" dirty="0" smtClean="0"/>
              <a:t>экспериментирование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72" y="3234557"/>
            <a:ext cx="2952328" cy="372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5539" b="11876"/>
          <a:stretch/>
        </p:blipFill>
        <p:spPr bwMode="auto">
          <a:xfrm>
            <a:off x="4630994" y="0"/>
            <a:ext cx="4572000" cy="315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4" r="15138"/>
          <a:stretch/>
        </p:blipFill>
        <p:spPr bwMode="auto">
          <a:xfrm>
            <a:off x="6340238" y="3234557"/>
            <a:ext cx="2771194" cy="362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26635"/>
          <a:stretch/>
        </p:blipFill>
        <p:spPr bwMode="auto">
          <a:xfrm>
            <a:off x="0" y="3968729"/>
            <a:ext cx="3303584" cy="299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19815" b="10428"/>
          <a:stretch/>
        </p:blipFill>
        <p:spPr bwMode="auto">
          <a:xfrm>
            <a:off x="71539" y="1196752"/>
            <a:ext cx="2536968" cy="286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192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>Инициативность </a:t>
            </a:r>
            <a:r>
              <a:rPr lang="ru-RU" sz="4000" dirty="0"/>
              <a:t>как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образовательный </a:t>
            </a:r>
            <a:br>
              <a:rPr lang="ru-RU" sz="4000" dirty="0" smtClean="0"/>
            </a:br>
            <a:r>
              <a:rPr lang="ru-RU" sz="4000" dirty="0" smtClean="0"/>
              <a:t>результат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5" b="15896"/>
          <a:stretch/>
        </p:blipFill>
        <p:spPr bwMode="auto">
          <a:xfrm>
            <a:off x="395536" y="2337778"/>
            <a:ext cx="3242075" cy="456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t="9995" r="4978" b="22260"/>
          <a:stretch/>
        </p:blipFill>
        <p:spPr bwMode="auto">
          <a:xfrm>
            <a:off x="5093294" y="42710"/>
            <a:ext cx="3998567" cy="382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18689" b="19945"/>
          <a:stretch/>
        </p:blipFill>
        <p:spPr bwMode="auto">
          <a:xfrm>
            <a:off x="7020272" y="3916487"/>
            <a:ext cx="1728788" cy="29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/>
        </p:blipFill>
        <p:spPr bwMode="auto">
          <a:xfrm>
            <a:off x="3995936" y="3909199"/>
            <a:ext cx="273179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7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Компетенции</a:t>
            </a:r>
            <a:r>
              <a:rPr lang="ru-RU" sz="3600" b="1" dirty="0"/>
              <a:t> </a:t>
            </a:r>
            <a:r>
              <a:rPr lang="ru-RU" sz="3600" b="1" dirty="0" smtClean="0"/>
              <a:t>воспитателя для развития детской инициативности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dirty="0" smtClean="0"/>
              <a:t>1</a:t>
            </a:r>
            <a:r>
              <a:rPr lang="ru-RU" sz="3400" b="1" dirty="0" smtClean="0"/>
              <a:t>. Взрослый должен уметь играть </a:t>
            </a:r>
            <a:r>
              <a:rPr lang="ru-RU" sz="3400" dirty="0" smtClean="0"/>
              <a:t>сам и получать удовольствие от игры, уметь создать условия для детской игры, уметь включиться в игровую деятельность детей, уметь наблюдать за свободной игрой детей и оценивать уровень развития игровых способностей.</a:t>
            </a:r>
          </a:p>
          <a:p>
            <a:pPr marL="0" indent="0">
              <a:buNone/>
            </a:pPr>
            <a:r>
              <a:rPr lang="ru-RU" sz="3400" dirty="0" smtClean="0"/>
              <a:t>2. </a:t>
            </a:r>
            <a:r>
              <a:rPr lang="ru-RU" sz="3400" b="1" dirty="0" smtClean="0"/>
              <a:t>Работать с интересами ребенка</a:t>
            </a:r>
            <a:r>
              <a:rPr lang="ru-RU" sz="3400" dirty="0" smtClean="0"/>
              <a:t>. Взрослый умеет удивляться и удивлять, умеет услышать и поддержать детское любопытство, способен изменить образовательную деятельность так, чтобы она способствовала поиску ответов на детские вопросы, способен предъявить детский интерес родителям и включить их в работу, умеет оформить результаты. </a:t>
            </a:r>
          </a:p>
          <a:p>
            <a:pPr marL="0" indent="0">
              <a:buNone/>
            </a:pPr>
            <a:r>
              <a:rPr lang="ru-RU" sz="3400" dirty="0" smtClean="0"/>
              <a:t>3. </a:t>
            </a:r>
            <a:r>
              <a:rPr lang="ru-RU" sz="3400" b="1" dirty="0" smtClean="0"/>
              <a:t>Управлять предметно-развивающей средой группы</a:t>
            </a:r>
            <a:r>
              <a:rPr lang="ru-RU" sz="3400" dirty="0" smtClean="0"/>
              <a:t>. Взрослый умеет преобразовывать пространство группы в соответствии с новыми задачами, имеет собственный стиль организации пространства, способен удерживать одновременную работу малых детских групп в разных зонах, умеет сотрудничать с детьми в оформлении пространства группы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3796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239</Words>
  <Application>Microsoft Office PowerPoint</Application>
  <PresentationFormat>Экран (4:3)</PresentationFormat>
  <Paragraphs>22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Создание условий для развития детской инициативы и творческого самовыражения у старших дошкольников </vt:lpstr>
      <vt:lpstr>Игра — пространство, где все характеристики инициативного действия присутствуют как бы естественным образом. </vt:lpstr>
      <vt:lpstr>Роль педагога в сюжетно-ролевой игре — регулирование положительных взаимоотношений</vt:lpstr>
      <vt:lpstr>С целью организации самостоятельных игр детей актуальна игротека</vt:lpstr>
      <vt:lpstr>Продуктивная и творческая деятельность старших дошкольников реализуется в «Уголке творчества»</vt:lpstr>
      <vt:lpstr>Свободное  экспериментирование</vt:lpstr>
      <vt:lpstr>Инициативность как  образовательный  результат </vt:lpstr>
      <vt:lpstr>Компетенции воспитателя для развития детской инициативности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для развития детской инициативы и творческого самовыражения у старших дошкольников</dc:title>
  <dc:creator>5565</dc:creator>
  <cp:lastModifiedBy>5565</cp:lastModifiedBy>
  <cp:revision>8</cp:revision>
  <dcterms:created xsi:type="dcterms:W3CDTF">2024-02-20T12:12:31Z</dcterms:created>
  <dcterms:modified xsi:type="dcterms:W3CDTF">2024-02-22T09:11:09Z</dcterms:modified>
</cp:coreProperties>
</file>