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8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48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7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00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2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5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6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94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5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40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10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2684-1DC8-4E8C-86BA-3E6FD64FCD99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7216B-F409-4238-B20C-55242CBF7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Технология 4К в работе с детьми 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941168"/>
            <a:ext cx="6400800" cy="1752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Вяткина Е.И., воспитатель подготовительной группы </a:t>
            </a:r>
          </a:p>
          <a:p>
            <a:pPr algn="r"/>
            <a:r>
              <a:rPr lang="ru-RU" sz="2200" dirty="0" smtClean="0">
                <a:solidFill>
                  <a:schemeClr val="tx1"/>
                </a:solidFill>
              </a:rPr>
              <a:t>МБДОУ </a:t>
            </a:r>
            <a:r>
              <a:rPr lang="ru-RU" sz="2200" dirty="0" err="1" smtClean="0">
                <a:solidFill>
                  <a:schemeClr val="tx1"/>
                </a:solidFill>
              </a:rPr>
              <a:t>Курагинский</a:t>
            </a:r>
            <a:r>
              <a:rPr lang="ru-RU" sz="2200" dirty="0" smtClean="0">
                <a:solidFill>
                  <a:schemeClr val="tx1"/>
                </a:solidFill>
              </a:rPr>
              <a:t> детский сад № 8 «Лесная сказка» комбинированного вида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Модель «4К»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579296" cy="52894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модель входят четыре базовых навыка, которые можно и нужно развивать с самого раннего возраста:</a:t>
            </a:r>
          </a:p>
          <a:p>
            <a:pPr marL="0" indent="0">
              <a:buNone/>
            </a:pPr>
            <a:r>
              <a:rPr lang="ru-RU" dirty="0" smtClean="0"/>
              <a:t>•коммуникация;</a:t>
            </a:r>
          </a:p>
          <a:p>
            <a:pPr marL="0" indent="0">
              <a:buNone/>
            </a:pPr>
            <a:r>
              <a:rPr lang="ru-RU" dirty="0" smtClean="0"/>
              <a:t>•командная работа </a:t>
            </a:r>
          </a:p>
          <a:p>
            <a:pPr marL="0" indent="0">
              <a:buNone/>
            </a:pPr>
            <a:r>
              <a:rPr lang="ru-RU" dirty="0" smtClean="0"/>
              <a:t>(или кооперация);</a:t>
            </a:r>
          </a:p>
          <a:p>
            <a:pPr marL="0" indent="0">
              <a:buNone/>
            </a:pPr>
            <a:r>
              <a:rPr lang="ru-RU" dirty="0" smtClean="0"/>
              <a:t>•критическое </a:t>
            </a:r>
          </a:p>
          <a:p>
            <a:pPr marL="0" indent="0">
              <a:buNone/>
            </a:pPr>
            <a:r>
              <a:rPr lang="ru-RU" dirty="0" smtClean="0"/>
              <a:t>мышление;</a:t>
            </a:r>
          </a:p>
          <a:p>
            <a:pPr marL="0" indent="0">
              <a:buNone/>
            </a:pPr>
            <a:r>
              <a:rPr lang="ru-RU" dirty="0" smtClean="0"/>
              <a:t>•креативность.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Занятие Вяткина\4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19" y="2348880"/>
            <a:ext cx="5492981" cy="4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Коммуникация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36145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Коммуникация - способность договариваться, налаживать социальные связи, слушать собеседника и объяснять свою точку зрения, важное умение, </a:t>
            </a:r>
          </a:p>
          <a:p>
            <a:pPr marL="0" indent="0">
              <a:buNone/>
            </a:pPr>
            <a:r>
              <a:rPr lang="ru-RU" dirty="0" smtClean="0"/>
              <a:t>позволяющее </a:t>
            </a:r>
          </a:p>
          <a:p>
            <a:pPr marL="0" indent="0">
              <a:buNone/>
            </a:pPr>
            <a:r>
              <a:rPr lang="ru-RU" dirty="0" smtClean="0"/>
              <a:t>управлять </a:t>
            </a:r>
          </a:p>
          <a:p>
            <a:pPr marL="0" indent="0">
              <a:buNone/>
            </a:pPr>
            <a:r>
              <a:rPr lang="ru-RU" dirty="0" smtClean="0"/>
              <a:t>отношениями </a:t>
            </a:r>
          </a:p>
          <a:p>
            <a:pPr marL="0" indent="0">
              <a:buNone/>
            </a:pPr>
            <a:r>
              <a:rPr lang="ru-RU" dirty="0" smtClean="0"/>
              <a:t>между людьми.</a:t>
            </a:r>
          </a:p>
          <a:p>
            <a:endParaRPr lang="ru-RU" dirty="0"/>
          </a:p>
        </p:txBody>
      </p:sp>
      <p:pic>
        <p:nvPicPr>
          <p:cNvPr id="2050" name="Picture 2" descr="C:\Users\user\Desktop\Занятие Вяткин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18" y="2276872"/>
            <a:ext cx="610817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Командная работа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550547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Работа в команде тесно связана с коммуникацией. Цель кооперации — научиться определять общую задачу и способы ее достижения, распределять роли и оценивать </a:t>
            </a:r>
          </a:p>
          <a:p>
            <a:pPr marL="0" indent="0">
              <a:buNone/>
            </a:pPr>
            <a:r>
              <a:rPr lang="ru-RU" sz="2800" dirty="0" smtClean="0"/>
              <a:t>результат.</a:t>
            </a:r>
          </a:p>
          <a:p>
            <a:endParaRPr lang="ru-RU" dirty="0"/>
          </a:p>
        </p:txBody>
      </p:sp>
      <p:pic>
        <p:nvPicPr>
          <p:cNvPr id="3074" name="Picture 2" descr="C:\Users\user\Desktop\Занятие Вяткин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5996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етод сборник ФЭМП\НОД Вяткина ЕИ\командная рабо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0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Критическое мышление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Критическое мышление — это умение оценивать много разных вариантов и выбирать из них лучший, умение искать и находить различные способы решения задач, а не только тот, что предложен  педагогом/взрослым/ сверстником.</a:t>
            </a:r>
          </a:p>
          <a:p>
            <a:endParaRPr lang="ru-RU" dirty="0"/>
          </a:p>
        </p:txBody>
      </p:sp>
      <p:pic>
        <p:nvPicPr>
          <p:cNvPr id="4098" name="Picture 2" descr="C:\Users\user\Desktop\Метод сборник ФЭМП\НОД Вяткина ЕИ\задание выполнен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6971"/>
            <a:ext cx="4478106" cy="33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етод сборник ФЭМП\НОД Вяткина ЕИ\готов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587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Креативность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964488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Креативный человек не боится трудностей, потому что находит интерес в их преодолении, умеет оценивать ситуацию с разных сторон, искать нестандартные решения, он способен чувствовать себя уверенно при любых изменениях обстоятельств.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5122" name="Picture 2" descr="C:\Users\user\Desktop\Занятие Вяткина\пластилинограф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564"/>
            <a:ext cx="4824536" cy="37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Занятие Вяткина\конструиров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17" y="3114564"/>
            <a:ext cx="4717032" cy="35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Видео фрагмент применения технологии 4К в работе с детьми</a:t>
            </a:r>
            <a:endParaRPr lang="ru-RU" dirty="0"/>
          </a:p>
        </p:txBody>
      </p:sp>
      <p:pic>
        <p:nvPicPr>
          <p:cNvPr id="4" name="Занятие_2_AVI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76" y="1700808"/>
            <a:ext cx="9011049" cy="5069160"/>
          </a:xfrm>
        </p:spPr>
      </p:pic>
    </p:spTree>
    <p:extLst>
      <p:ext uri="{BB962C8B-B14F-4D97-AF65-F5344CB8AC3E}">
        <p14:creationId xmlns:p14="http://schemas.microsoft.com/office/powerpoint/2010/main" val="48416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Игры для развития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применения модели 4К необходимы групповые занятия и игровая деятельность, в ходе которой малыши познают мир вокруг и сами додумываются до каких-то решений. Очень важно, чтобы ребенок не просто слушал и смотрел, а все пробовал сделать самостоятельно. В игру должны быть вовлечены взрослые (педагоги, родители), потому что </a:t>
            </a:r>
            <a:r>
              <a:rPr lang="ru-RU" b="1" dirty="0" smtClean="0"/>
              <a:t>простого создания творческой атмосферы недостаточно: детей необходимо организовывать и направлять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9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271</Words>
  <Application>Microsoft Office PowerPoint</Application>
  <PresentationFormat>Экран (4:3)</PresentationFormat>
  <Paragraphs>27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Технология 4К в работе с детьми дошкольного возраста</vt:lpstr>
      <vt:lpstr>Модель «4К»  </vt:lpstr>
      <vt:lpstr>Коммуникация </vt:lpstr>
      <vt:lpstr>Командная работа </vt:lpstr>
      <vt:lpstr>Критическое мышление </vt:lpstr>
      <vt:lpstr>Креативность </vt:lpstr>
      <vt:lpstr>Видео фрагмент применения технологии 4К в работе с детьми</vt:lpstr>
      <vt:lpstr>Игры для развития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4К в работе с детьми дошкольного возраста</dc:title>
  <dc:creator>5565</dc:creator>
  <cp:lastModifiedBy>user</cp:lastModifiedBy>
  <cp:revision>13</cp:revision>
  <dcterms:created xsi:type="dcterms:W3CDTF">2022-11-23T04:02:01Z</dcterms:created>
  <dcterms:modified xsi:type="dcterms:W3CDTF">2022-11-24T06:04:54Z</dcterms:modified>
</cp:coreProperties>
</file>