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6" r:id="rId4"/>
    <p:sldId id="262" r:id="rId5"/>
    <p:sldId id="256" r:id="rId6"/>
    <p:sldId id="257" r:id="rId7"/>
    <p:sldId id="258" r:id="rId8"/>
    <p:sldId id="259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61" d="100"/>
          <a:sy n="61" d="100"/>
        </p:scale>
        <p:origin x="-9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Рмо\Новая папка\2022-01-29-12-5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8" y="14104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Событийный подход и традиции в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5328592" cy="144016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Марьясова Наталья Геннадьевна, воспитатель средней группы МБДОУ </a:t>
            </a:r>
            <a:r>
              <a:rPr lang="ru-RU" dirty="0" err="1" smtClean="0">
                <a:solidFill>
                  <a:schemeClr val="tx1"/>
                </a:solidFill>
              </a:rPr>
              <a:t>Курагинский</a:t>
            </a:r>
            <a:r>
              <a:rPr lang="ru-RU" dirty="0" smtClean="0">
                <a:solidFill>
                  <a:schemeClr val="tx1"/>
                </a:solidFill>
              </a:rPr>
              <a:t> детский сад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№8 «Лесная сказка»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3175"/>
            <a:ext cx="9358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93223"/>
            <a:ext cx="2786688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68" y="498921"/>
            <a:ext cx="3094931" cy="316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0" y="498921"/>
            <a:ext cx="417671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62" y="3603577"/>
            <a:ext cx="42497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87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Рмо\Новая папка\2022-01-29-12-5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368151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Каждый день необычный,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неповторимый</a:t>
            </a:r>
            <a:r>
              <a:rPr lang="ru-RU" sz="3200" dirty="0" smtClean="0"/>
              <a:t>, насыщенный.</a:t>
            </a:r>
            <a:br>
              <a:rPr lang="ru-RU" sz="3200" dirty="0" smtClean="0"/>
            </a:br>
            <a:r>
              <a:rPr lang="ru-RU" sz="3200" dirty="0" smtClean="0"/>
              <a:t>Каждый день подводится итог.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Рмо\Новая папка\семья\IMG-20220131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73" y="2209800"/>
            <a:ext cx="4220675" cy="39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Рмо\Новая папка\семья\IMG-20220131-WA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6" y="2132856"/>
            <a:ext cx="3680115" cy="405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Рмо\Новая папка\2022-01-29-12-5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«День Матери»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6048672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России День Матери отмечается в четвертое воскресенье ноября.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 мы в группе посвящаем этому празднику неделю!!!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Разрабатывается, организуется и реализуется проект «День матери</a:t>
            </a:r>
            <a:r>
              <a:rPr lang="ru-RU" dirty="0" smtClean="0">
                <a:solidFill>
                  <a:schemeClr val="tx1"/>
                </a:solidFill>
              </a:rPr>
              <a:t>». </a:t>
            </a:r>
            <a:r>
              <a:rPr lang="ru-RU" dirty="0" smtClean="0">
                <a:solidFill>
                  <a:schemeClr val="tx1"/>
                </a:solidFill>
              </a:rPr>
              <a:t>Неделю длится проект и каждый день посвящается семье и маме. В проект включаются и родители, так как каждый день подводится итог в виде презентации: выставки, концерта, продуктивной деятельности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8" y="-12801"/>
            <a:ext cx="9358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ребенка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сопереживанию радостных событий;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вызывать положительные эмоции у детей;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подчеркнуть значимость каждого ребенка в группе;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создать праздничную атмосферу, передать чувство праздника всем детям;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укрепить дружеские отношения детей;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•научить говорить теплые, добрые слова другому человеку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Pictures\IMG_20210406_0825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3"/>
          <a:stretch/>
        </p:blipFill>
        <p:spPr bwMode="auto">
          <a:xfrm>
            <a:off x="3120180" y="4365104"/>
            <a:ext cx="3024336" cy="19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9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Рмо\Новая папка\2022-01-29-12-5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857255"/>
          </a:xfrm>
        </p:spPr>
        <p:txBody>
          <a:bodyPr/>
          <a:lstStyle/>
          <a:p>
            <a:r>
              <a:rPr lang="ru-RU" dirty="0" smtClean="0"/>
              <a:t>Значимость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Отражение «Дня Матери» в работе с детьми дошкольного возраста  связано с понятиями: «семья» «любовь», «счастье», что все хорошее начинается с родного дома, с самого главного человека для ребенка - мамы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Рмо\Новая папка\2022-01-29-12-5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2400" cy="792087"/>
          </a:xfrm>
        </p:spPr>
        <p:txBody>
          <a:bodyPr/>
          <a:lstStyle/>
          <a:p>
            <a:r>
              <a:rPr lang="ru-RU" dirty="0" smtClean="0"/>
              <a:t>Понедельник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048872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Рисуем дом на занятиях с детьми, семью, маму – рисуют дети с родителями дома. Итог дня – выставка работ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D:\Рмо\Новая папка\семья\IMG-20220131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12" y="2634283"/>
            <a:ext cx="5631623" cy="42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мо\Новая папка\IMG_20211116_140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4282"/>
            <a:ext cx="4223718" cy="42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Рмо\Новая папка\2022-01-29-12-5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2400" cy="792087"/>
          </a:xfrm>
        </p:spPr>
        <p:txBody>
          <a:bodyPr/>
          <a:lstStyle/>
          <a:p>
            <a:r>
              <a:rPr lang="ru-RU" dirty="0" smtClean="0"/>
              <a:t>Вторник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7128792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Лепка «Человек», разучивание стихов и песен о маме,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мамы делают фотографии «</a:t>
            </a:r>
            <a:r>
              <a:rPr lang="ru-RU" sz="2800" dirty="0" err="1" smtClean="0">
                <a:solidFill>
                  <a:schemeClr val="tx1"/>
                </a:solidFill>
              </a:rPr>
              <a:t>Селфи</a:t>
            </a:r>
            <a:r>
              <a:rPr lang="ru-RU" sz="2800" dirty="0" smtClean="0">
                <a:solidFill>
                  <a:schemeClr val="tx1"/>
                </a:solidFill>
              </a:rPr>
              <a:t> с мамой»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Рмо\Новая папка\семья\IMG-20220131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7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мо\Новая папка\IMG_20211116_140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nya\Desktop\Рмо\Новая папка\2022-01-29-12-5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476672"/>
            <a:ext cx="1768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Среда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1246113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Изготовление открытки для мамы, </a:t>
            </a:r>
          </a:p>
          <a:p>
            <a:r>
              <a:rPr lang="ru-RU" sz="2800" dirty="0" smtClean="0"/>
              <a:t>чтение рассказов о маме</a:t>
            </a:r>
            <a:endParaRPr lang="ru-RU" sz="2800" dirty="0"/>
          </a:p>
        </p:txBody>
      </p:sp>
      <p:pic>
        <p:nvPicPr>
          <p:cNvPr id="3074" name="Picture 2" descr="D:\Рмо\Новая папка\IMG_20220131_0856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9532" r="1654" b="20606"/>
          <a:stretch/>
        </p:blipFill>
        <p:spPr bwMode="auto">
          <a:xfrm>
            <a:off x="357145" y="3212976"/>
            <a:ext cx="4175760" cy="307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Рмо\Новая папка\IMG_20220131_0858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4" b="11926"/>
          <a:stretch/>
        </p:blipFill>
        <p:spPr bwMode="auto">
          <a:xfrm>
            <a:off x="5770944" y="492958"/>
            <a:ext cx="3066656" cy="25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ень матери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11059" b="6031"/>
          <a:stretch/>
        </p:blipFill>
        <p:spPr bwMode="auto">
          <a:xfrm>
            <a:off x="4667642" y="3068960"/>
            <a:ext cx="442497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Рмо\Новая папка\2022-01-29-12-5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7517" y="47667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Четверг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6400800" cy="108012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НОД «Моя семья», выставка «Моя мама лучше всех»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D:\НОД Марьясов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5" t="7284" r="8265"/>
          <a:stretch/>
        </p:blipFill>
        <p:spPr bwMode="auto">
          <a:xfrm>
            <a:off x="467543" y="2924944"/>
            <a:ext cx="37934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мо\Новая папка\семья\IMG-2022013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39357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ya\Desktop\Рмо\Новая папка\2022-01-29-12-51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928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7"/>
          </a:xfrm>
        </p:spPr>
        <p:txBody>
          <a:bodyPr/>
          <a:lstStyle/>
          <a:p>
            <a:r>
              <a:rPr lang="ru-RU" dirty="0" smtClean="0"/>
              <a:t>Пятница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5832648" cy="7200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Развлечение « День матери»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Чаепитие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Рмо\Новая папка\семья\IMG-20220131-WA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7" t="24814" r="29088" b="10296"/>
          <a:stretch/>
        </p:blipFill>
        <p:spPr bwMode="auto">
          <a:xfrm>
            <a:off x="5681130" y="1171208"/>
            <a:ext cx="3139342" cy="22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Рмо\Новая папка\IMG_20211126_1006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13542" r="416" b="22515"/>
          <a:stretch/>
        </p:blipFill>
        <p:spPr bwMode="auto">
          <a:xfrm>
            <a:off x="457200" y="2780928"/>
            <a:ext cx="4997943" cy="34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Рмо\Новая папка\IMG_20211126_101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35828"/>
            <a:ext cx="3168352" cy="26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263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Событийный подход и традиции в группе</vt:lpstr>
      <vt:lpstr>Проект «День Матери»</vt:lpstr>
      <vt:lpstr>Презентация PowerPoint</vt:lpstr>
      <vt:lpstr>Значимость</vt:lpstr>
      <vt:lpstr>Понедельник </vt:lpstr>
      <vt:lpstr>Вторник </vt:lpstr>
      <vt:lpstr>Презентация PowerPoint</vt:lpstr>
      <vt:lpstr>Четверг</vt:lpstr>
      <vt:lpstr>Пятница</vt:lpstr>
      <vt:lpstr>Презентация PowerPoint</vt:lpstr>
      <vt:lpstr>Каждый день необычный,  неповторимый, насыщенный. Каждый день подводится итог.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Sanya</dc:creator>
  <cp:lastModifiedBy>5565</cp:lastModifiedBy>
  <cp:revision>26</cp:revision>
  <dcterms:created xsi:type="dcterms:W3CDTF">2022-01-31T02:26:44Z</dcterms:created>
  <dcterms:modified xsi:type="dcterms:W3CDTF">2022-04-22T04:56:03Z</dcterms:modified>
</cp:coreProperties>
</file>