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1"/>
  </p:notesMasterIdLst>
  <p:sldIdLst>
    <p:sldId id="296" r:id="rId3"/>
    <p:sldId id="273" r:id="rId4"/>
    <p:sldId id="256" r:id="rId5"/>
    <p:sldId id="274" r:id="rId6"/>
    <p:sldId id="257" r:id="rId7"/>
    <p:sldId id="260" r:id="rId8"/>
    <p:sldId id="261" r:id="rId9"/>
    <p:sldId id="262" r:id="rId10"/>
    <p:sldId id="263" r:id="rId11"/>
    <p:sldId id="264" r:id="rId12"/>
    <p:sldId id="259" r:id="rId13"/>
    <p:sldId id="28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97" r:id="rId22"/>
    <p:sldId id="276" r:id="rId23"/>
    <p:sldId id="275" r:id="rId24"/>
    <p:sldId id="279" r:id="rId25"/>
    <p:sldId id="280" r:id="rId26"/>
    <p:sldId id="282" r:id="rId27"/>
    <p:sldId id="281" r:id="rId28"/>
    <p:sldId id="283" r:id="rId29"/>
    <p:sldId id="285" r:id="rId30"/>
    <p:sldId id="286" r:id="rId31"/>
    <p:sldId id="287" r:id="rId32"/>
    <p:sldId id="288" r:id="rId33"/>
    <p:sldId id="289" r:id="rId34"/>
    <p:sldId id="292" r:id="rId35"/>
    <p:sldId id="293" r:id="rId36"/>
    <p:sldId id="290" r:id="rId37"/>
    <p:sldId id="291" r:id="rId38"/>
    <p:sldId id="299" r:id="rId39"/>
    <p:sldId id="278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12349-08E3-4D1F-87A8-1B692C92F164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F18BEC-3E39-4C86-A80E-4355EF7C71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23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18BEC-3E39-4C86-A80E-4355EF7C7189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383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395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014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449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979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412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276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537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589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900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043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723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142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3672407"/>
          </a:xfrm>
        </p:spPr>
        <p:txBody>
          <a:bodyPr>
            <a:normAutofit/>
          </a:bodyPr>
          <a:lstStyle/>
          <a:p>
            <a:r>
              <a:rPr lang="ru-RU" sz="1800" noProof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sz="18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дошкольное образовательное учреждение «Курагинский детский сад №8 «Лесная сказка» комбинированного вида.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prstClr val="black"/>
                </a:solidFill>
              </a:rPr>
              <a:t>«Развитие речевой активности детей с ТНР 5-7 лет с привлечением </a:t>
            </a:r>
            <a:r>
              <a:rPr lang="ru-RU" sz="3600" dirty="0" smtClean="0">
                <a:solidFill>
                  <a:prstClr val="black"/>
                </a:solidFill>
              </a:rPr>
              <a:t>родителей/лиц </a:t>
            </a:r>
            <a:r>
              <a:rPr lang="ru-RU" sz="3600" dirty="0">
                <a:solidFill>
                  <a:prstClr val="black"/>
                </a:solidFill>
              </a:rPr>
              <a:t>их замещающих через событийные мероприятия в </a:t>
            </a:r>
            <a:r>
              <a:rPr lang="ru-RU" sz="3600" dirty="0" smtClean="0">
                <a:solidFill>
                  <a:prstClr val="black"/>
                </a:solidFill>
              </a:rPr>
              <a:t>ДОУ»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27984" y="5085184"/>
            <a:ext cx="4176464" cy="1368152"/>
          </a:xfrm>
        </p:spPr>
        <p:txBody>
          <a:bodyPr/>
          <a:lstStyle/>
          <a:p>
            <a:pPr lvl="0"/>
            <a:r>
              <a:rPr lang="ru-RU" sz="2000" b="1" dirty="0" err="1">
                <a:solidFill>
                  <a:prstClr val="black"/>
                </a:solidFill>
                <a:latin typeface="Times New Roman"/>
                <a:ea typeface="Calibri"/>
              </a:rPr>
              <a:t>Карпунина</a:t>
            </a:r>
            <a:r>
              <a:rPr lang="ru-RU" sz="2000" b="1" dirty="0">
                <a:solidFill>
                  <a:prstClr val="black"/>
                </a:solidFill>
                <a:latin typeface="Times New Roman"/>
                <a:ea typeface="Calibri"/>
              </a:rPr>
              <a:t> Е.В., педагог старшей компенсирующей группы для детей с ТНР</a:t>
            </a:r>
            <a:endParaRPr lang="ru-RU" sz="20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8804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2018-2019 учебный год\фото клуб\IMG_30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18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user\Desktop\ТПМТК\20200825_1354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25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les-skazka8.ru/img/15776616_1600/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68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63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Семейный клуб Гармония\Клуб 19\первый клуб 19фото\IMG_63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92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Семейный клуб Гармония\Клуб 19\первый клуб 19фото\IMG_63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83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Семейный клуб Гармония\Клуб 19\первый клуб 19фото\IMG_63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84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Семейный клуб Гармония\Клуб 19\первый клуб 19фото\IMG_63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05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Семейный клуб Гармония\Клуб 19\первый клуб 19фото\IMG_63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Семейный клуб Гармония\Клуб 19\первый клуб 19фото\IMG_63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35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Семейный клуб Гармония\Клуб 19\первый клуб 19фото\IMG_63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95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Семейный клуб Гармония\Клуб 19\первый клуб 19фото\IMG_63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22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Семейный клуб Гармония\Клуб 19\первый клуб 19фото\IMG_64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24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3493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2019-2020учебный год\фото\IMG_69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9188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C:\Users\user\Desktop\2019-2020учебный год\фото\IMG_68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09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2019-2020учебный год\геокешинг\IMG_72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8824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esktop\2019-2020учебный год\геокешинг\IMG_72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6322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Desktop\2019-2020учебный год\геокешинг\IMG_72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9052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Desktop\2019-2020учебный год\геокешинг\IMG_72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2074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les-skazka8.ru/img/15104741_1600/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4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6662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9373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2899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16632"/>
            <a:ext cx="86577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prstClr val="black"/>
                </a:solidFill>
                <a:latin typeface="Candara"/>
              </a:rPr>
              <a:t>          </a:t>
            </a: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Семейно-взрослая 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ассоциация</a:t>
            </a:r>
            <a:b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Семейный клуб «Гармония»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1501627"/>
            <a:ext cx="8801786" cy="5162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Цель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работы семейного  клуба «Гармония»: вовлечение родителей в единый </a:t>
            </a:r>
            <a:r>
              <a:rPr lang="ru-RU" sz="2400" dirty="0" err="1">
                <a:latin typeface="Times New Roman"/>
                <a:ea typeface="Calibri"/>
                <a:cs typeface="Times New Roman"/>
              </a:rPr>
              <a:t>воспитательно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-образовательный, оздоровительный процесс для благополучного и полноценного проживания ребенком периода дошкольного детства.</a:t>
            </a:r>
            <a:endParaRPr lang="ru-RU" sz="2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Times New Roman"/>
                <a:ea typeface="Calibri"/>
                <a:cs typeface="Times New Roman"/>
              </a:rPr>
              <a:t>Задачи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 клуба:</a:t>
            </a:r>
            <a:endParaRPr lang="ru-RU" sz="2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1) Повысить психолого-педагогическую грамотность родителей.</a:t>
            </a:r>
            <a:endParaRPr lang="ru-RU" sz="2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2) Оказать педагогическую поддержку семье в воспитании, образовании и оздоровлении детей дошкольного возраста, воспитанников ДОУ.</a:t>
            </a:r>
            <a:endParaRPr lang="ru-RU" sz="2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3) Включить родителей в практическую деятельность 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по развитию речевой активности детей,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воспитанию дошкольников совместно с педагогами 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ДОУ.</a:t>
            </a:r>
            <a:endParaRPr lang="ru-RU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7353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27324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9517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95996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0872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77316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0" y="66142"/>
            <a:ext cx="2698849" cy="3590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429" y="3530453"/>
            <a:ext cx="4435747" cy="332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680" y="4189"/>
            <a:ext cx="1873320" cy="3838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66142"/>
            <a:ext cx="1872208" cy="3334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800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472" y="836712"/>
            <a:ext cx="475252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" y="836712"/>
            <a:ext cx="4400599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484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4" y="0"/>
            <a:ext cx="9106746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02095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104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57" y="116153"/>
            <a:ext cx="4572638" cy="3429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98939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user\Desktop\РАОП 22-23\сборник 20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529262"/>
            <a:ext cx="2664296" cy="316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51920" y="3545632"/>
            <a:ext cx="2448272" cy="299608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ysClr val="windowText" lastClr="000000"/>
                </a:solidFill>
              </a:rPr>
              <a:t>За 4 </a:t>
            </a:r>
            <a:r>
              <a:rPr lang="ru-RU" dirty="0" smtClean="0">
                <a:solidFill>
                  <a:sysClr val="windowText" lastClr="000000"/>
                </a:solidFill>
              </a:rPr>
              <a:t>года работы клуба – </a:t>
            </a:r>
            <a:r>
              <a:rPr lang="ru-RU" dirty="0" smtClean="0">
                <a:solidFill>
                  <a:sysClr val="windowText" lastClr="000000"/>
                </a:solidFill>
              </a:rPr>
              <a:t>подготовлены и напечатаны 4 </a:t>
            </a:r>
            <a:r>
              <a:rPr lang="ru-RU" dirty="0" smtClean="0">
                <a:solidFill>
                  <a:sysClr val="windowText" lastClr="000000"/>
                </a:solidFill>
              </a:rPr>
              <a:t>сборника, собравших в себя практический материал по итогам работы.</a:t>
            </a:r>
            <a:endParaRPr lang="ru-RU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0777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2018-2019 учебный год\фото для  клуба\P10301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480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2018-2019 учебный год\фото клуб\IMG_45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73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Семейный клуб Гармония\Клуб 19\Клуб 2 от 11.12.19\второй клуб фото\IMG_65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91880" cy="232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Семейный клуб Гармония\Клуб 19\первый клуб 19фото\IMG_63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497" y="2312420"/>
            <a:ext cx="3608173" cy="240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Семейный клуб Гармония\Клуб 19\первый клуб 19фото\IMG_63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415" y="62276"/>
            <a:ext cx="3419872" cy="227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Семейный клуб Гармония\Клуб 19\первый клуб 19фото\IMG_638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85" t="1356" r="27778" b="-1356"/>
          <a:stretch/>
        </p:blipFill>
        <p:spPr bwMode="auto">
          <a:xfrm>
            <a:off x="5962754" y="4156477"/>
            <a:ext cx="3205642" cy="270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Семейный клуб Гармония\Клуб 19\первый клуб 19фото\IMG_639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7868"/>
            <a:ext cx="3275856" cy="218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94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:\фото для  клаба\IMG_442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889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о для  клаба\IMG_440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19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789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о для  клаба\IMG_448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747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фото для  клуба\IMG_31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899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128</Words>
  <Application>Microsoft Office PowerPoint</Application>
  <PresentationFormat>Экран (4:3)</PresentationFormat>
  <Paragraphs>10</Paragraphs>
  <Slides>38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38</vt:i4>
      </vt:variant>
    </vt:vector>
  </HeadingPairs>
  <TitlesOfParts>
    <vt:vector size="40" baseType="lpstr">
      <vt:lpstr>Тема Office</vt:lpstr>
      <vt:lpstr>Воздушный поток</vt:lpstr>
      <vt:lpstr>Муниципальное бюджетное дошкольное образовательное учреждение «Курагинский детский сад №8 «Лесная сказка» комбинированного вида.   «Развитие речевой активности детей с ТНР 5-7 лет с привлечением родителей/лиц их замещающих через событийные мероприятия в ДОУ»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5565</cp:lastModifiedBy>
  <cp:revision>25</cp:revision>
  <dcterms:created xsi:type="dcterms:W3CDTF">2020-08-24T06:13:39Z</dcterms:created>
  <dcterms:modified xsi:type="dcterms:W3CDTF">2023-02-06T08:16:00Z</dcterms:modified>
</cp:coreProperties>
</file>