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63" r:id="rId8"/>
    <p:sldId id="262" r:id="rId9"/>
    <p:sldId id="261" r:id="rId10"/>
    <p:sldId id="260" r:id="rId11"/>
    <p:sldId id="259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12301" y="750462"/>
            <a:ext cx="7541989" cy="18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День здоровья во </a:t>
            </a: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Monotype Corsiva" panose="03010101010201010101" pitchFamily="66" charset="0"/>
              </a:rPr>
              <a:t>I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мл. группе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5002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267971" y="1412776"/>
            <a:ext cx="4630651" cy="95134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>
              <a:buNone/>
            </a:pP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/>
                <a:latin typeface="Monotype Corsiva" panose="03010101010201010101" pitchFamily="66" charset="0"/>
                <a:cs typeface="Times New Roman"/>
              </a:rPr>
              <a:t>«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/>
                <a:latin typeface="Monotype Corsiva" panose="03010101010201010101" pitchFamily="66" charset="0"/>
                <a:cs typeface="Times New Roman"/>
              </a:rPr>
              <a:t>Лесовичок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/>
                <a:latin typeface="Monotype Corsiva" panose="03010101010201010101" pitchFamily="66" charset="0"/>
                <a:cs typeface="Times New Roman"/>
              </a:rPr>
              <a:t>»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50021"/>
              </a:solidFill>
              <a:effectLst/>
              <a:latin typeface="Monotype Corsiva" panose="03010101010201010101" pitchFamily="66" charset="0"/>
              <a:cs typeface="Times New Roman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286000" y="5366786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CC0000"/>
                </a:solidFill>
                <a:latin typeface="Monotype Corsiva" pitchFamily="66" charset="0"/>
              </a:rPr>
              <a:t>Воспитатель: </a:t>
            </a:r>
          </a:p>
          <a:p>
            <a:pPr algn="ctr" eaLnBrk="1" hangingPunct="1"/>
            <a:r>
              <a:rPr lang="ru-RU" altLang="ru-RU" sz="3200" dirty="0">
                <a:solidFill>
                  <a:srgbClr val="CC0000"/>
                </a:solidFill>
                <a:latin typeface="Monotype Corsiva" pitchFamily="66" charset="0"/>
              </a:rPr>
              <a:t>Марина Юрьевна </a:t>
            </a:r>
            <a:r>
              <a:rPr lang="ru-RU" altLang="ru-RU" sz="3200" dirty="0" err="1" smtClean="0">
                <a:solidFill>
                  <a:srgbClr val="CC0000"/>
                </a:solidFill>
                <a:latin typeface="Monotype Corsiva" pitchFamily="66" charset="0"/>
              </a:rPr>
              <a:t>Жибинова</a:t>
            </a:r>
            <a:endParaRPr lang="ru-RU" altLang="ru-RU" sz="3200" dirty="0" smtClean="0">
              <a:solidFill>
                <a:srgbClr val="CC000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3200" dirty="0" smtClean="0">
                <a:solidFill>
                  <a:srgbClr val="CC0000"/>
                </a:solidFill>
                <a:latin typeface="Monotype Corsiva" pitchFamily="66" charset="0"/>
              </a:rPr>
              <a:t>2016 год</a:t>
            </a:r>
            <a:endParaRPr lang="ru-RU" altLang="ru-RU" sz="3200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32" y="2373650"/>
            <a:ext cx="5367528" cy="29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5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489"/>
            <a:ext cx="4901849" cy="326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61" y="3429000"/>
            <a:ext cx="5003838" cy="333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94359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Мы 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поставили пластинку</a:t>
            </a:r>
            <a:b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И выходим на разминку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На зарядку, на зарядку,</a:t>
            </a:r>
            <a:b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На зарядку становись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" y="0"/>
            <a:ext cx="492507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552423"/>
            <a:ext cx="4955946" cy="330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337567"/>
            <a:ext cx="2621607" cy="2609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8" y="2708920"/>
            <a:ext cx="2664296" cy="40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05068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Всемирный день здоровья – это глобальная кампания, которая направлена на привлечение внимания каждого жителя нашей планеты к проблемам здоровья и здравоохранения, с целью проведения совместных действий для защиты здоровья и благополучия людей.</a:t>
            </a:r>
            <a:b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3" y="2754212"/>
            <a:ext cx="6899793" cy="405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3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23528" y="332656"/>
            <a:ext cx="842493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3200" dirty="0" smtClean="0">
                <a:solidFill>
                  <a:srgbClr val="CC0000"/>
                </a:solidFill>
                <a:latin typeface="Monotype Corsiva" pitchFamily="66" charset="0"/>
              </a:rPr>
              <a:t>Всемирный день здоровья  - отмечается ежегодно 7 апреля начиная с 1950 г. В этот день в 1948 году вступил в силу устав Всемирной организации </a:t>
            </a:r>
            <a:r>
              <a:rPr lang="ru-RU" altLang="ru-RU" sz="3200" dirty="0" smtClean="0">
                <a:solidFill>
                  <a:srgbClr val="C00000"/>
                </a:solidFill>
                <a:latin typeface="Monotype Corsiva" pitchFamily="66" charset="0"/>
              </a:rPr>
              <a:t>здравоохранения (ВОЗ</a:t>
            </a:r>
            <a:r>
              <a:rPr lang="ru-RU" altLang="ru-RU" sz="3200" dirty="0" smtClean="0">
                <a:solidFill>
                  <a:srgbClr val="CC0000"/>
                </a:solidFill>
                <a:latin typeface="Monotype Corsiva" pitchFamily="66" charset="0"/>
              </a:rPr>
              <a:t>) .</a:t>
            </a:r>
            <a:endParaRPr lang="ru-RU" altLang="ru-RU" sz="3200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1333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Каждый год для Всемирного дня здоровья выбирается тема, отражающая какую-либо приоритетную область общественного здравоохранения. В этот день люди из всех сообществ получают возможность для участия в мероприятиях, которые могут способствовать улучшению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8759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23528" y="332656"/>
            <a:ext cx="84249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3200" dirty="0" smtClean="0">
                <a:solidFill>
                  <a:srgbClr val="CC0000"/>
                </a:solidFill>
                <a:latin typeface="Monotype Corsiva" pitchFamily="66" charset="0"/>
              </a:rPr>
              <a:t>7 апреля в нашей группе прошёл «День здоровья» под девизом «Быть здоровыми хотим!». В течении дня с детьми проводились беседы, интересные физкультминутки, НОД в игровой форме «Здоровье – волшебная страна». Проводилась работа в литературном уголке: чтение художественной литературы, отгадывание загадок, заучивание стихов, рассматривание иллюстраций, фотографий о здоровье.</a:t>
            </a:r>
            <a:endParaRPr lang="ru-RU" altLang="ru-RU" sz="3200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46" y="5445224"/>
            <a:ext cx="427689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435102" y="548680"/>
            <a:ext cx="6273795" cy="7200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ru-RU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/>
                <a:latin typeface="Monotype Corsiva" panose="03010101010201010101" pitchFamily="66" charset="0"/>
              </a:rPr>
              <a:t>Цель и задачи проведения </a:t>
            </a:r>
            <a:endParaRPr lang="ru-RU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5002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968884" y="721078"/>
            <a:ext cx="5206942" cy="1095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>
              <a:buNone/>
            </a:pP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Monotype Corsiva" panose="03010101010201010101" pitchFamily="66" charset="0"/>
                <a:cs typeface="Times New Roman"/>
              </a:rPr>
              <a:t>Дня здоровья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50021"/>
              </a:solidFill>
              <a:effectLst/>
              <a:latin typeface="Monotype Corsiva" panose="03010101010201010101" pitchFamily="66" charset="0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49457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CC0000"/>
                </a:solidFill>
                <a:latin typeface="Monotype Corsiva" pitchFamily="66" charset="0"/>
              </a:rPr>
              <a:t>Создать адекватные условия для развития, обучения, оздоровления детей.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CC0000"/>
                </a:solidFill>
                <a:latin typeface="Monotype Corsiva" pitchFamily="66" charset="0"/>
              </a:rPr>
              <a:t>Сохранять  здоровье детей  и повышать двигательную активность  и умственную работоспособность.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CC0000"/>
                </a:solidFill>
                <a:latin typeface="Monotype Corsiva" pitchFamily="66" charset="0"/>
              </a:rPr>
              <a:t>Создать положительное эмоциональное настроение 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Обогащать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и углублять представления детей о том, как поддержать, укрепить и сохранить здоровье.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altLang="ru-RU" sz="2800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899" y="2023087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Формирование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интереса, эмоционально положительного отношения к здоровому образу жизни, укрепление физического и психического здоровья воспитанников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5559" y="3246704"/>
            <a:ext cx="1898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Задачи: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31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759126">
            <a:off x="272800" y="721727"/>
            <a:ext cx="5670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Чтоб здоровым, крепким быть,</a:t>
            </a:r>
            <a:b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Надо развиваться.</a:t>
            </a:r>
            <a:b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И для тела и души</a:t>
            </a:r>
            <a:b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</a:rPr>
              <a:t>Спортом заниматься.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387">
            <a:off x="4058132" y="1342968"/>
            <a:ext cx="4445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1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Познавательная беседа с детьми какие продукты полезные, а какие вредные для нашего организма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Задачи: </a:t>
            </a: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Закрепить 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знание детей о витаминах , полезных и вредных продуктах. </a:t>
            </a:r>
            <a:endParaRPr lang="ru-RU" sz="2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Закрепить 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знания о здоровом образе жизни. </a:t>
            </a:r>
            <a:endParaRPr lang="ru-RU" sz="2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Обогатить словарь 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детей при помощи новых слов. </a:t>
            </a:r>
            <a:endParaRPr lang="ru-RU" sz="2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Вызывать 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эмоциональную отзывчивость 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детей на элементы ЗОЖ.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1322970"/>
            <a:ext cx="367995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59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Спортивное развлечение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«День  здоровья»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Задачи: </a:t>
            </a: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Закрепить 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знание 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 здоровом образе жизни.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Воспитывать интерес к спорту.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Создать радостное настроение у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84" y="3216659"/>
            <a:ext cx="5327716" cy="355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85256"/>
            <a:ext cx="2631728" cy="15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" y="32079"/>
            <a:ext cx="5092895" cy="339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2" y="3501009"/>
            <a:ext cx="503303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08520" y="40563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Чтоб здоровье раздобыть,</a:t>
            </a:r>
            <a:b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Не надо далеко ходить.</a:t>
            </a:r>
            <a:b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Нужно нам самим стараться,</a:t>
            </a:r>
            <a:b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И всё будет 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получаться!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56123"/>
            <a:ext cx="3553767" cy="28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28498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Мы зарядку делать будем</a:t>
            </a:r>
          </a:p>
          <a:p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Мы руками быстро крутим,</a:t>
            </a:r>
          </a:p>
          <a:p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То назад, то вперёд, а потом наоборот</a:t>
            </a:r>
          </a:p>
          <a:p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Наклоняемся пониже, ну-ка, руки к полу ближе</a:t>
            </a:r>
          </a:p>
          <a:p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Выпрямились – ноги шире, тянем спину – три, четыре.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507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73" y="3548430"/>
            <a:ext cx="4787918" cy="319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3194"/>
            <a:ext cx="3257544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2016-04-07T08:42:36Z</dcterms:created>
  <dcterms:modified xsi:type="dcterms:W3CDTF">2016-04-13T16:29:18Z</dcterms:modified>
</cp:coreProperties>
</file>