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1" r:id="rId7"/>
    <p:sldId id="275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3174"/>
            <a:ext cx="9139767" cy="709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031" cy="686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55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656"/>
            <a:ext cx="5490542" cy="623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42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664"/>
            <a:ext cx="3698061" cy="588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78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923925"/>
            <a:ext cx="605790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40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49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888432" cy="647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5004048" cy="674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17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01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662"/>
            <a:ext cx="9144000" cy="686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0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7638" cy="68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49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565"/>
            <a:ext cx="9144000" cy="685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93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597"/>
            <a:ext cx="9144000" cy="708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" y="-114876"/>
            <a:ext cx="9134422" cy="705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33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58"/>
            <a:ext cx="9144000" cy="676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67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4" y="1"/>
            <a:ext cx="9149084" cy="710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88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182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60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31"/>
            <a:ext cx="9338765" cy="687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03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Экран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2018-01-21T12:35:56Z</dcterms:created>
  <dcterms:modified xsi:type="dcterms:W3CDTF">2018-01-30T04:57:05Z</dcterms:modified>
</cp:coreProperties>
</file>