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70" r:id="rId5"/>
    <p:sldId id="262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254480-6732-49B9-A2DB-5526EE90C8C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494396-D936-4338-8CC2-488B29920F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Вяткина Татьяна Ивановна</a:t>
            </a:r>
            <a:br>
              <a:rPr lang="ru-RU" dirty="0" smtClean="0"/>
            </a:br>
            <a:r>
              <a:rPr lang="ru-RU" dirty="0" smtClean="0"/>
              <a:t>воспитатель 1 младшей группы «Колобок».</a:t>
            </a:r>
            <a:endParaRPr lang="ru-RU" dirty="0"/>
          </a:p>
        </p:txBody>
      </p:sp>
      <p:pic>
        <p:nvPicPr>
          <p:cNvPr id="5" name="Рисунок 4" descr="Картинки для оформления фона красивых презентац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15" y="2204864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:\лето 2013\Новая папка\IMG_35655 - Вяткина Татьяна Иван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86" y="2326444"/>
            <a:ext cx="2948281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9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Наиграться вы успели,</a:t>
            </a:r>
            <a:br>
              <a:rPr lang="ru-RU" sz="3600" dirty="0" smtClean="0"/>
            </a:br>
            <a:r>
              <a:rPr lang="ru-RU" sz="3600" dirty="0" smtClean="0"/>
              <a:t>А теперь скорей в постели.</a:t>
            </a:r>
            <a:br>
              <a:rPr lang="ru-RU" sz="3600" dirty="0" smtClean="0"/>
            </a:br>
            <a:r>
              <a:rPr lang="ru-RU" sz="3600" dirty="0" smtClean="0"/>
              <a:t>Глазки закрывайте,</a:t>
            </a:r>
            <a:br>
              <a:rPr lang="ru-RU" sz="3600" dirty="0" smtClean="0"/>
            </a:br>
            <a:r>
              <a:rPr lang="ru-RU" sz="3600" dirty="0" smtClean="0"/>
              <a:t>Сладко засыпайте.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Users\Дед\Desktop\Новая папка (3)\DSC011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д\Desktop\Новая папка (3)\DSC011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7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Сон пускай от нас бежит,</a:t>
            </a:r>
            <a:br>
              <a:rPr lang="ru-RU" sz="3600" dirty="0" smtClean="0"/>
            </a:br>
            <a:r>
              <a:rPr lang="ru-RU" sz="3600" dirty="0" smtClean="0"/>
              <a:t>Одеваться ребёнок поспешит.</a:t>
            </a:r>
            <a:br>
              <a:rPr lang="ru-RU" sz="3600" dirty="0" smtClean="0"/>
            </a:br>
            <a:r>
              <a:rPr lang="ru-RU" sz="3600" dirty="0" smtClean="0"/>
              <a:t>Холодною водой</a:t>
            </a:r>
            <a:br>
              <a:rPr lang="ru-RU" sz="3600" dirty="0" smtClean="0"/>
            </a:br>
            <a:r>
              <a:rPr lang="ru-RU" sz="3600" dirty="0" smtClean="0"/>
              <a:t>Умоемся с тобой!</a:t>
            </a:r>
            <a:endParaRPr lang="ru-RU" sz="3600" dirty="0"/>
          </a:p>
        </p:txBody>
      </p:sp>
      <p:pic>
        <p:nvPicPr>
          <p:cNvPr id="6147" name="Picture 3" descr="C:\Users\Дед\Desktop\фото 1\DSC009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7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ед\Desktop\Новая папка (3)\DSC011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37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2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Дружно мы идём играть,</a:t>
            </a:r>
            <a:br>
              <a:rPr lang="ru-RU" sz="3600" dirty="0" smtClean="0"/>
            </a:br>
            <a:r>
              <a:rPr lang="ru-RU" sz="3600" dirty="0" smtClean="0"/>
              <a:t>Бегать, прыгать и скакать.</a:t>
            </a:r>
            <a:br>
              <a:rPr lang="ru-RU" sz="3600" dirty="0" smtClean="0"/>
            </a:br>
            <a:r>
              <a:rPr lang="ru-RU" sz="3600" dirty="0" smtClean="0"/>
              <a:t>В этот праздничный денёк</a:t>
            </a:r>
            <a:br>
              <a:rPr lang="ru-RU" sz="3600" dirty="0" smtClean="0"/>
            </a:br>
            <a:r>
              <a:rPr lang="ru-RU" sz="3600" dirty="0" smtClean="0"/>
              <a:t>Тортик кто-то приберёг!</a:t>
            </a:r>
            <a:endParaRPr lang="ru-RU" sz="3600" dirty="0"/>
          </a:p>
        </p:txBody>
      </p:sp>
      <p:pic>
        <p:nvPicPr>
          <p:cNvPr id="7170" name="Picture 2" descr="C:\Users\Дед\Desktop\Новая папка (3)\DSC012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7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ед\Desktop\фото 1\DSC009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Полезен воздух нам с тобой-</a:t>
            </a:r>
            <a:br>
              <a:rPr lang="ru-RU" sz="3600" dirty="0" smtClean="0"/>
            </a:br>
            <a:r>
              <a:rPr lang="ru-RU" sz="3600" dirty="0" smtClean="0"/>
              <a:t>Скорее одеваться!</a:t>
            </a:r>
            <a:br>
              <a:rPr lang="ru-RU" sz="3600" dirty="0" smtClean="0"/>
            </a:br>
            <a:r>
              <a:rPr lang="ru-RU" sz="3600" dirty="0" smtClean="0"/>
              <a:t>Зовём гулять с собой друзей,</a:t>
            </a:r>
            <a:br>
              <a:rPr lang="ru-RU" sz="3600" dirty="0" smtClean="0"/>
            </a:br>
            <a:r>
              <a:rPr lang="ru-RU" sz="3600" dirty="0" smtClean="0"/>
              <a:t>Прогулкой наслаждаться!</a:t>
            </a:r>
            <a:endParaRPr lang="ru-RU" sz="3600" dirty="0"/>
          </a:p>
        </p:txBody>
      </p:sp>
      <p:pic>
        <p:nvPicPr>
          <p:cNvPr id="5" name="Picture 2" descr="C:\Users\Дед\Desktop\Новая папка (3)\DSC009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ед\Desktop\фото 3\DSC014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8529"/>
            <a:ext cx="3822700" cy="28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7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Вот и вечер. Мамы ждут,</a:t>
            </a:r>
            <a:br>
              <a:rPr lang="ru-RU" sz="3600" dirty="0" smtClean="0"/>
            </a:br>
            <a:r>
              <a:rPr lang="ru-RU" sz="3600" dirty="0" smtClean="0"/>
              <a:t>Малышей домой ведут.</a:t>
            </a:r>
            <a:br>
              <a:rPr lang="ru-RU" sz="3600" dirty="0" smtClean="0"/>
            </a:br>
            <a:r>
              <a:rPr lang="ru-RU" sz="3600" dirty="0" smtClean="0"/>
              <a:t>Детский садик отдыхай,</a:t>
            </a:r>
            <a:br>
              <a:rPr lang="ru-RU" sz="3600" dirty="0" smtClean="0"/>
            </a:br>
            <a:r>
              <a:rPr lang="ru-RU" sz="3600" dirty="0" smtClean="0"/>
              <a:t>завтра утром нас встречай.</a:t>
            </a:r>
            <a:endParaRPr lang="ru-RU" sz="3600" dirty="0"/>
          </a:p>
        </p:txBody>
      </p:sp>
      <p:pic>
        <p:nvPicPr>
          <p:cNvPr id="8196" name="Picture 4" descr="C:\Users\Дед\Desktop\Новая папка (3)\DSC011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70845"/>
            <a:ext cx="3822700" cy="28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ед\Desktop\Новая папка (3)\DSC0119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3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1266" name="Picture 2" descr="C:\Users\Дед\Desktop\фото 1\DSC01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ед\Desktop\фото 1\DSC009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1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     Когда </a:t>
            </a:r>
            <a:r>
              <a:rPr lang="ru-RU" sz="11200" dirty="0"/>
              <a:t>- то, много лет назад </a:t>
            </a:r>
          </a:p>
          <a:p>
            <a:r>
              <a:rPr lang="ru-RU" sz="11200" dirty="0"/>
              <a:t>Я первый раз пришла в детсад, </a:t>
            </a:r>
          </a:p>
          <a:p>
            <a:r>
              <a:rPr lang="ru-RU" sz="11200" dirty="0"/>
              <a:t>о, сколько маленьких ребят.</a:t>
            </a:r>
          </a:p>
          <a:p>
            <a:r>
              <a:rPr lang="ru-RU" sz="11200" dirty="0"/>
              <a:t>По группе бегаю, кричат, </a:t>
            </a:r>
          </a:p>
          <a:p>
            <a:r>
              <a:rPr lang="ru-RU" sz="11200" dirty="0"/>
              <a:t>дерутся, плачут, ножками стучат…</a:t>
            </a:r>
          </a:p>
          <a:p>
            <a:r>
              <a:rPr lang="ru-RU" sz="11200" dirty="0"/>
              <a:t>Другие тихо в стороне сидят</a:t>
            </a:r>
          </a:p>
          <a:p>
            <a:r>
              <a:rPr lang="ru-RU" sz="11200" dirty="0"/>
              <a:t>и что - то строят, мастерят.</a:t>
            </a:r>
          </a:p>
          <a:p>
            <a:r>
              <a:rPr lang="ru-RU" sz="11200" dirty="0"/>
              <a:t>И всех их надо научить:</a:t>
            </a:r>
          </a:p>
          <a:p>
            <a:r>
              <a:rPr lang="ru-RU" sz="11200" dirty="0"/>
              <a:t>стихи читать, писать, считать,</a:t>
            </a:r>
          </a:p>
          <a:p>
            <a:r>
              <a:rPr lang="ru-RU" sz="11200" dirty="0"/>
              <a:t>лепить и рисовать.</a:t>
            </a:r>
          </a:p>
          <a:p>
            <a:r>
              <a:rPr lang="ru-RU" sz="11200" dirty="0"/>
              <a:t>И на помощь мои друзья </a:t>
            </a:r>
          </a:p>
          <a:p>
            <a:r>
              <a:rPr lang="ru-RU" sz="11200" dirty="0"/>
              <a:t>П</a:t>
            </a:r>
            <a:r>
              <a:rPr lang="ru-RU" sz="11200" dirty="0" smtClean="0"/>
              <a:t>ришла </a:t>
            </a:r>
            <a:r>
              <a:rPr lang="ru-RU" sz="11200" b="1" dirty="0"/>
              <a:t>профессия</a:t>
            </a:r>
            <a:r>
              <a:rPr lang="ru-RU" sz="11200" dirty="0"/>
              <a:t> моя.</a:t>
            </a:r>
          </a:p>
          <a:p>
            <a:pPr marL="0" indent="0">
              <a:buNone/>
            </a:pPr>
            <a:r>
              <a:rPr lang="ru-RU" sz="11200" dirty="0"/>
              <a:t> 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2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Один день жизни детей в </a:t>
            </a:r>
            <a:r>
              <a:rPr lang="ru-RU" sz="4800" dirty="0" err="1" smtClean="0"/>
              <a:t>Курагинском</a:t>
            </a:r>
            <a:r>
              <a:rPr lang="ru-RU" sz="4800" dirty="0" smtClean="0"/>
              <a:t> детском саду№8 </a:t>
            </a:r>
            <a:br>
              <a:rPr lang="ru-RU" sz="4800" dirty="0" smtClean="0"/>
            </a:br>
            <a:r>
              <a:rPr lang="ru-RU" sz="4800" dirty="0" smtClean="0"/>
              <a:t>«Лесная сказка».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489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Рано утром детский сад</a:t>
            </a:r>
            <a:br>
              <a:rPr lang="ru-RU" sz="3600" dirty="0" smtClean="0"/>
            </a:br>
            <a:r>
              <a:rPr lang="ru-RU" sz="3600" dirty="0" smtClean="0"/>
              <a:t>Встретить деток будет рад.</a:t>
            </a:r>
            <a:br>
              <a:rPr lang="ru-RU" sz="3600" dirty="0" smtClean="0"/>
            </a:br>
            <a:r>
              <a:rPr lang="ru-RU" sz="3600" dirty="0" smtClean="0"/>
              <a:t>Очень ждёт он малышей,</a:t>
            </a:r>
            <a:br>
              <a:rPr lang="ru-RU" sz="3600" dirty="0" smtClean="0"/>
            </a:br>
            <a:r>
              <a:rPr lang="ru-RU" sz="3600" dirty="0" smtClean="0"/>
              <a:t>Милых маленьких детей.</a:t>
            </a:r>
            <a:endParaRPr lang="ru-RU" sz="3600" dirty="0"/>
          </a:p>
        </p:txBody>
      </p:sp>
      <p:pic>
        <p:nvPicPr>
          <p:cNvPr id="10242" name="Picture 2" descr="C:\Users\Дед\Desktop\Новая папка (3)\DSC011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ед\Desktop\Новая папка (3)\DSC0119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зарядку дружно в ряд</a:t>
            </a:r>
            <a:br>
              <a:rPr lang="ru-RU" sz="3600" dirty="0" smtClean="0"/>
            </a:br>
            <a:r>
              <a:rPr lang="ru-RU" sz="3600" dirty="0" smtClean="0"/>
              <a:t>Вышло не сколько ребят.</a:t>
            </a:r>
            <a:br>
              <a:rPr lang="ru-RU" sz="3600" dirty="0" smtClean="0"/>
            </a:br>
            <a:r>
              <a:rPr lang="ru-RU" sz="3600" dirty="0" smtClean="0"/>
              <a:t>Прыгали и приседали,</a:t>
            </a:r>
            <a:br>
              <a:rPr lang="ru-RU" sz="3600" dirty="0" smtClean="0"/>
            </a:br>
            <a:r>
              <a:rPr lang="ru-RU" sz="3600" dirty="0" smtClean="0"/>
              <a:t>Ножки ручки поднимали.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501008"/>
            <a:ext cx="3822700" cy="28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Дед\Desktop\фото 1\DSC009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573016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д\Desktop\фото 3\DSC01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263" y="2674938"/>
            <a:ext cx="459741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Завтрак нужен, чтоб расти,</a:t>
            </a:r>
            <a:br>
              <a:rPr lang="ru-RU" sz="3600" dirty="0" smtClean="0"/>
            </a:br>
            <a:r>
              <a:rPr lang="ru-RU" sz="3600" dirty="0" smtClean="0"/>
              <a:t>Не болеть и не грустить!</a:t>
            </a:r>
            <a:br>
              <a:rPr lang="ru-RU" sz="3600" dirty="0" smtClean="0"/>
            </a:br>
            <a:r>
              <a:rPr lang="ru-RU" sz="3600" dirty="0" smtClean="0"/>
              <a:t>Надо сил с утра набраться-</a:t>
            </a:r>
            <a:br>
              <a:rPr lang="ru-RU" sz="3600" dirty="0" smtClean="0"/>
            </a:br>
            <a:r>
              <a:rPr lang="ru-RU" sz="3600" dirty="0" smtClean="0"/>
              <a:t>Вкусно, правильно питаться!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513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 теперь с большим стараньем,</a:t>
            </a:r>
            <a:br>
              <a:rPr lang="ru-RU" sz="3600" dirty="0" smtClean="0"/>
            </a:br>
            <a:r>
              <a:rPr lang="ru-RU" sz="3600" dirty="0" smtClean="0"/>
              <a:t>Мы займёмся рисованьем.</a:t>
            </a:r>
            <a:br>
              <a:rPr lang="ru-RU" sz="3600" dirty="0" smtClean="0"/>
            </a:br>
            <a:r>
              <a:rPr lang="ru-RU" sz="3600" dirty="0" smtClean="0"/>
              <a:t>И конечно с нетерпеньем </a:t>
            </a:r>
            <a:br>
              <a:rPr lang="ru-RU" sz="3600" dirty="0" smtClean="0"/>
            </a:br>
            <a:r>
              <a:rPr lang="ru-RU" sz="3600" dirty="0" smtClean="0"/>
              <a:t>Ждём занятий продолженье!</a:t>
            </a:r>
            <a:endParaRPr lang="ru-RU" sz="3600" dirty="0"/>
          </a:p>
        </p:txBody>
      </p:sp>
      <p:pic>
        <p:nvPicPr>
          <p:cNvPr id="2051" name="Picture 3" descr="C:\Users\Дед\Desktop\Новая папка (3)\DSC013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8938"/>
            <a:ext cx="3822700" cy="28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ед\Desktop\Новая папка (3)\DSC013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0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Радуется детвора,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время игр пришло, ура!</a:t>
            </a:r>
            <a:br>
              <a:rPr lang="ru-RU" sz="3600" dirty="0" smtClean="0"/>
            </a:br>
            <a:r>
              <a:rPr lang="ru-RU" sz="3600" dirty="0" smtClean="0"/>
              <a:t>Можно </a:t>
            </a:r>
            <a:r>
              <a:rPr lang="ru-RU" sz="3600" dirty="0"/>
              <a:t>с</a:t>
            </a:r>
            <a:r>
              <a:rPr lang="ru-RU" sz="3600" dirty="0" smtClean="0"/>
              <a:t> посудой поиграть,</a:t>
            </a:r>
            <a:br>
              <a:rPr lang="ru-RU" sz="3600" dirty="0" smtClean="0"/>
            </a:br>
            <a:r>
              <a:rPr lang="ru-RU" sz="3600" dirty="0" smtClean="0"/>
              <a:t>И под горкой полежать.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5" name="Picture 3" descr="C:\Users\Дед\Desktop\Новая папка (3)\DSC01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ед\Desktop\фото2\DSC012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8536"/>
            <a:ext cx="3822700" cy="28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2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Мы обеду очень рады,</a:t>
            </a:r>
            <a:br>
              <a:rPr lang="ru-RU" sz="3600" dirty="0" smtClean="0"/>
            </a:br>
            <a:r>
              <a:rPr lang="ru-RU" sz="3600" dirty="0" smtClean="0"/>
              <a:t>Борщ, котлеты, всё как надо,</a:t>
            </a:r>
            <a:br>
              <a:rPr lang="ru-RU" sz="3600" dirty="0" smtClean="0"/>
            </a:br>
            <a:r>
              <a:rPr lang="ru-RU" sz="3600" dirty="0" smtClean="0"/>
              <a:t>За столы садитесь в ряд</a:t>
            </a:r>
            <a:br>
              <a:rPr lang="ru-RU" sz="3600" dirty="0" smtClean="0"/>
            </a:br>
            <a:r>
              <a:rPr lang="ru-RU" sz="3600" dirty="0" smtClean="0"/>
              <a:t>И съедайте всё подряд.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C:\Users\Дед\Desktop\Новая папка (3)\DSC011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272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д\Desktop\Новая папка (3)\DSC0116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8984"/>
            <a:ext cx="3822700" cy="28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43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87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Вяткина Татьяна Ивановна воспитатель 1 младшей группы «Колобок».</vt:lpstr>
      <vt:lpstr>Презентация PowerPoint</vt:lpstr>
      <vt:lpstr>Один день жизни детей в Курагинском детском саду№8  «Лесная сказка».</vt:lpstr>
      <vt:lpstr> Рано утром детский сад Встретить деток будет рад. Очень ждёт он малышей, Милых маленьких детей.</vt:lpstr>
      <vt:lpstr> На зарядку дружно в ряд Вышло не сколько ребят. Прыгали и приседали, Ножки ручки поднимали.</vt:lpstr>
      <vt:lpstr> Завтрак нужен, чтоб расти, Не болеть и не грустить! Надо сил с утра набраться- Вкусно, правильно питаться!</vt:lpstr>
      <vt:lpstr> А теперь с большим стараньем, Мы займёмся рисованьем. И конечно с нетерпеньем  Ждём занятий продолженье!</vt:lpstr>
      <vt:lpstr>    Радуется детвора, время игр пришло, ура! Можно с посудой поиграть, И под горкой полежать.   </vt:lpstr>
      <vt:lpstr>  Мы обеду очень рады, Борщ, котлеты, всё как надо, За столы садитесь в ряд И съедайте всё подряд. </vt:lpstr>
      <vt:lpstr> Наиграться вы успели, А теперь скорей в постели. Глазки закрывайте, Сладко засыпайте. </vt:lpstr>
      <vt:lpstr> Сон пускай от нас бежит, Одеваться ребёнок поспешит. Холодною водой Умоемся с тобой!</vt:lpstr>
      <vt:lpstr> Дружно мы идём играть, Бегать, прыгать и скакать. В этот праздничный денёк Тортик кто-то приберёг!</vt:lpstr>
      <vt:lpstr> Полезен воздух нам с тобой- Скорее одеваться! Зовём гулять с собой друзей, Прогулкой наслаждаться!</vt:lpstr>
      <vt:lpstr> Вот и вечер. Мамы ждут, Малышей домой ведут. Детский садик отдыхай, завтра утром нас встречай.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детей в группе «Колобок». </dc:title>
  <dc:creator>Дед</dc:creator>
  <cp:lastModifiedBy>Дед</cp:lastModifiedBy>
  <cp:revision>23</cp:revision>
  <dcterms:created xsi:type="dcterms:W3CDTF">2015-12-18T00:18:00Z</dcterms:created>
  <dcterms:modified xsi:type="dcterms:W3CDTF">2016-03-01T03:19:29Z</dcterms:modified>
</cp:coreProperties>
</file>