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0" autoAdjust="0"/>
  </p:normalViewPr>
  <p:slideViewPr>
    <p:cSldViewPr>
      <p:cViewPr varScale="1">
        <p:scale>
          <a:sx n="78" d="100"/>
          <a:sy n="78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1D4DAB-DE26-46AE-B76C-C41F754511F1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7F9125-9D1E-495E-9078-4C9A9AE489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2" y="-81661"/>
            <a:ext cx="9151201" cy="69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352" y="14249"/>
            <a:ext cx="8229600" cy="8103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Наступила весна,                                    и долгожданный праздник для всех женщин – 8 Марта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240" y="1556792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4 марта в средней группе «Утята»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прошел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утренник, где дети поздравили своих мам и бабушек с этим весенним праздником.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88635"/>
            <a:ext cx="4521785" cy="2638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88635"/>
            <a:ext cx="3960440" cy="2640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63093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Воспитатель: Родионова Ольга Алексеевна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Наш утренник начался с поздравлений мамам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2634192" cy="3951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785792" cy="3886200"/>
          </a:xfrm>
        </p:spPr>
      </p:pic>
      <p:sp>
        <p:nvSpPr>
          <p:cNvPr id="9" name="Прямоугольник 8"/>
          <p:cNvSpPr/>
          <p:nvPr/>
        </p:nvSpPr>
        <p:spPr>
          <a:xfrm>
            <a:off x="2721191" y="2492896"/>
            <a:ext cx="3630017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Обойди весь мир вокруг, 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Только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знай заранее: 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Не найдешь теплее рук,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И нежнее маминых.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Не найдешь на свете глаз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Ласковей и строже.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Мама каждому из нас,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Всех людей дороже.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Сто путей, дорог вокруг,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Обойди по свету,             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Мама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– самый лучший друг,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Лучше – мамы нету! </a:t>
            </a:r>
          </a:p>
        </p:txBody>
      </p:sp>
    </p:spTree>
    <p:extLst>
      <p:ext uri="{BB962C8B-B14F-4D97-AF65-F5344CB8AC3E}">
        <p14:creationId xmlns:p14="http://schemas.microsoft.com/office/powerpoint/2010/main" val="30309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921" y="11663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Мамы вместе с детьми играли в разные веселые игры: «Накорми маму», «Наряди маму и потанцуй с ней» и т. д.</a:t>
            </a:r>
            <a:endParaRPr lang="ru-RU" sz="24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1" y="1625732"/>
            <a:ext cx="3676706" cy="2451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0" y="4370030"/>
            <a:ext cx="3559793" cy="2373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596"/>
            <a:ext cx="3672408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4954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0" y="2564904"/>
            <a:ext cx="2742288" cy="4113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792"/>
            <a:ext cx="2808312" cy="4113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34" y="116632"/>
            <a:ext cx="2862064" cy="4113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345" y="476672"/>
            <a:ext cx="3720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Много мам на белом свете.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Всей душой их любят дети.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Только мама есть одна,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Всех дороже мне она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Кто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она? Отвечу я: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Это мамочка моя.</a:t>
            </a: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34" y="4482299"/>
            <a:ext cx="2614330" cy="21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979"/>
            <a:ext cx="7772400" cy="1069773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Наши мальчики наряжали не только своих мамочек, но и девочек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707904" cy="2471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" y="4221088"/>
            <a:ext cx="3847356" cy="2564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040" y="1641609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Если был бы я девчонкой,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бы время не терял!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б на улице не прыгал,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б рубашки постирал.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бы вымыл в кухне пол,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бы в комнате подмел,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Перемыл бы чашки, ложки,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Сам начистил бы картошки,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Все свои игрушки сам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б расставил по местам!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Отчего ж я не девчонка?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бы маме так помог!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Мама сразу бы сказала: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«Молодчина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ты, сынок!»</a:t>
            </a:r>
          </a:p>
        </p:txBody>
      </p:sp>
    </p:spTree>
    <p:extLst>
      <p:ext uri="{BB962C8B-B14F-4D97-AF65-F5344CB8AC3E}">
        <p14:creationId xmlns:p14="http://schemas.microsoft.com/office/powerpoint/2010/main" val="27576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 наши чудесные бабушки не остались без внимания…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716440"/>
            <a:ext cx="4221645" cy="28646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3" y="1712224"/>
            <a:ext cx="4396299" cy="2868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4464" y="478150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 меня есть бабушка, 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Она печет оладушки, 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Вяжет теплые носки, 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Знает сказки и стихи. 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Бабушку свою люблю, 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Ей открытку подарю!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7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955" y="22314"/>
            <a:ext cx="7772400" cy="95841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Для мам дети и пели, и танцевали</a:t>
            </a:r>
            <a:r>
              <a:rPr lang="ru-RU" b="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6" y="1000448"/>
            <a:ext cx="4499993" cy="2999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14" y="3789040"/>
            <a:ext cx="4499992" cy="2999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9971" y="1484784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Милых бабушек и мам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Поздравляем с Женским днём!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Пожелать хотим мы вам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Светлой радости во всём!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Чтобы спорилась работа,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7514" y="465313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Чтоб растаяли заботы,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Чтобы много лет подряд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Был лучист и ясен взгляд.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Чтобы дом был полной чашей,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Вам желают дети ваши!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1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968552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3594"/>
            <a:ext cx="4824536" cy="3216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Ничего милее нет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Маминой улыбки -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Словно вспыхнет солнца свет,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Мрак развеет зыбкий!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Словно хвостиком блеснёт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Золотая рыбка -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Радость сразу принесёт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Мамина улыбка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5475304"/>
            <a:ext cx="3791018" cy="11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299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PowerPoint</vt:lpstr>
      <vt:lpstr>Наступила весна,                                    и долгожданный праздник для всех женщин – 8 Марта.</vt:lpstr>
      <vt:lpstr>Наш утренник начался с поздравлений мамам</vt:lpstr>
      <vt:lpstr>Мамы вместе с детьми играли в разные веселые игры: «Накорми маму», «Наряди маму и потанцуй с ней» и т. д.</vt:lpstr>
      <vt:lpstr>Презентация PowerPoint</vt:lpstr>
      <vt:lpstr>Наши мальчики наряжали не только своих мамочек, но и девочек</vt:lpstr>
      <vt:lpstr>И наши чудесные бабушки не остались без внимания…</vt:lpstr>
      <vt:lpstr>Для мам дети и пели, и танцевали 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2016-03-08T05:16:23Z</dcterms:created>
  <dcterms:modified xsi:type="dcterms:W3CDTF">2016-03-09T02:21:51Z</dcterms:modified>
</cp:coreProperties>
</file>