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76" r:id="rId6"/>
    <p:sldId id="277" r:id="rId7"/>
    <p:sldId id="263" r:id="rId8"/>
    <p:sldId id="264" r:id="rId9"/>
    <p:sldId id="268" r:id="rId10"/>
    <p:sldId id="266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117180" cy="3096344"/>
          </a:xfrm>
        </p:spPr>
        <p:txBody>
          <a:bodyPr/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Лесная прогулка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Учитель-логопед: </a:t>
            </a:r>
            <a:r>
              <a:rPr lang="ru-RU" dirty="0" err="1" smtClean="0"/>
              <a:t>Карпунина</a:t>
            </a:r>
            <a:r>
              <a:rPr lang="ru-RU" dirty="0" smtClean="0"/>
              <a:t> Е. 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6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9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5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9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2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2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71400"/>
            <a:ext cx="5900737" cy="705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0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следние поступления, страница 21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709"/>
            <a:ext cx="6696744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56" y="180109"/>
            <a:ext cx="6696744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следние поступления, страница 21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3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8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346"/>
            <a:ext cx="9144000" cy="692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5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186</TotalTime>
  <Words>9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Лесная прогулка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Лесная прогулка.</dc:title>
  <dc:creator>user</dc:creator>
  <cp:lastModifiedBy>user</cp:lastModifiedBy>
  <cp:revision>17</cp:revision>
  <dcterms:created xsi:type="dcterms:W3CDTF">2015-04-13T10:34:21Z</dcterms:created>
  <dcterms:modified xsi:type="dcterms:W3CDTF">2016-01-13T14:25:59Z</dcterms:modified>
</cp:coreProperties>
</file>