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6" r:id="rId6"/>
    <p:sldId id="267" r:id="rId7"/>
    <p:sldId id="268" r:id="rId8"/>
    <p:sldId id="269" r:id="rId9"/>
    <p:sldId id="270" r:id="rId10"/>
    <p:sldId id="271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564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0BDAA-A73B-4DA3-8B0F-6110A30F950F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A210F-AD78-4E28-A0D5-2199E603D6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47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A210F-AD78-4E28-A0D5-2199E603D67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49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95D4-EDB3-41CB-B826-AE0F7F7FEEE2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B434-D2BB-4960-BF59-B604F1371C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95D4-EDB3-41CB-B826-AE0F7F7FEEE2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B434-D2BB-4960-BF59-B604F1371C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95D4-EDB3-41CB-B826-AE0F7F7FEEE2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B434-D2BB-4960-BF59-B604F1371C7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95D4-EDB3-41CB-B826-AE0F7F7FEEE2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B434-D2BB-4960-BF59-B604F1371C7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95D4-EDB3-41CB-B826-AE0F7F7FEEE2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B434-D2BB-4960-BF59-B604F1371C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95D4-EDB3-41CB-B826-AE0F7F7FEEE2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B434-D2BB-4960-BF59-B604F1371C7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95D4-EDB3-41CB-B826-AE0F7F7FEEE2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B434-D2BB-4960-BF59-B604F1371C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95D4-EDB3-41CB-B826-AE0F7F7FEEE2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B434-D2BB-4960-BF59-B604F1371C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95D4-EDB3-41CB-B826-AE0F7F7FEEE2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B434-D2BB-4960-BF59-B604F1371C7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95D4-EDB3-41CB-B826-AE0F7F7FEEE2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B434-D2BB-4960-BF59-B604F1371C7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95D4-EDB3-41CB-B826-AE0F7F7FEEE2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B434-D2BB-4960-BF59-B604F1371C7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11B95D4-EDB3-41CB-B826-AE0F7F7FEEE2}" type="datetimeFigureOut">
              <a:rPr lang="ru-RU" smtClean="0"/>
              <a:t>04.12.2015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214B434-D2BB-4960-BF59-B604F1371C7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8278688" cy="2736303"/>
          </a:xfrm>
        </p:spPr>
        <p:txBody>
          <a:bodyPr>
            <a:normAutofit/>
          </a:bodyPr>
          <a:lstStyle/>
          <a:p>
            <a:r>
              <a:rPr lang="ru-RU" b="1" dirty="0" smtClean="0"/>
              <a:t>Виды детской деятельности в соответствии с ФГОС ДО.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886200"/>
            <a:ext cx="4752528" cy="69492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Выполнила: Т. И. Вяткина.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76673"/>
            <a:ext cx="8280920" cy="79208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двигательная активность.</a:t>
            </a:r>
            <a:endParaRPr lang="ru-RU" sz="3200" dirty="0"/>
          </a:p>
        </p:txBody>
      </p:sp>
      <p:pic>
        <p:nvPicPr>
          <p:cNvPr id="3074" name="Picture 2" descr="F:\фото для презинтации\DSC01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76402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для презинтации\DSC009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88" y="3068960"/>
            <a:ext cx="46680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1555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игровая;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коммуникативная</a:t>
            </a:r>
            <a:r>
              <a:rPr lang="ru-RU" sz="24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познавательно-исследовательская</a:t>
            </a:r>
            <a:r>
              <a:rPr lang="ru-RU" sz="2400" dirty="0" smtClean="0"/>
              <a:t>;</a:t>
            </a:r>
            <a:r>
              <a:rPr lang="ru-RU" sz="2400" dirty="0"/>
              <a:t> 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восприятие </a:t>
            </a:r>
            <a:r>
              <a:rPr lang="ru-RU" sz="2400" b="1" dirty="0"/>
              <a:t>художественной литературы и </a:t>
            </a:r>
            <a:r>
              <a:rPr lang="ru-RU" sz="2400" b="1" dirty="0" smtClean="0"/>
              <a:t>фольклора</a:t>
            </a:r>
            <a:r>
              <a:rPr lang="ru-RU" sz="2400" dirty="0"/>
              <a:t>; 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самообслуживание </a:t>
            </a:r>
            <a:r>
              <a:rPr lang="ru-RU" sz="2400" b="1" dirty="0"/>
              <a:t>и элементарный бытовой </a:t>
            </a:r>
            <a:r>
              <a:rPr lang="ru-RU" sz="2400" b="1" dirty="0" smtClean="0"/>
              <a:t>труд</a:t>
            </a:r>
            <a:r>
              <a:rPr lang="ru-RU" sz="24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конструирование</a:t>
            </a:r>
            <a:r>
              <a:rPr lang="ru-RU" sz="2400" dirty="0"/>
              <a:t> </a:t>
            </a:r>
            <a:r>
              <a:rPr lang="ru-RU" sz="24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музыкальная</a:t>
            </a:r>
            <a:r>
              <a:rPr lang="ru-RU" sz="24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двигательная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Виды детской деятельности детей 3 – 7 лет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998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843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Воспитатель</a:t>
            </a:r>
            <a:r>
              <a:rPr lang="ru-RU" sz="2400" dirty="0"/>
              <a:t>, основываясь на интересах  детей, предлагает им виды деятельности, которые стимулируют их познавательную </a:t>
            </a:r>
            <a:r>
              <a:rPr lang="ru-RU" sz="2400" dirty="0" smtClean="0"/>
              <a:t>деятельность. Предоставляя </a:t>
            </a:r>
            <a:r>
              <a:rPr lang="ru-RU" sz="2400" dirty="0"/>
              <a:t>детям возможность прямого контакта с людьми, материалами и реальным жизненным опытом, что способствует интеллектуальному развитию ребенка.</a:t>
            </a:r>
          </a:p>
          <a:p>
            <a:r>
              <a:rPr lang="ru-RU" sz="2400" dirty="0" smtClean="0"/>
              <a:t>     Воспитателям </a:t>
            </a:r>
            <a:r>
              <a:rPr lang="ru-RU" sz="2400" dirty="0"/>
              <a:t>следует осознать, что дети, как и взрослые, чувствуют и замечают искренность, с которой к ним относятся. Хвалить детей за результаты их работы следует индивидуально и искренне, взаимодействие должно быть естественным и непринужденным.</a:t>
            </a:r>
          </a:p>
        </p:txBody>
      </p:sp>
    </p:spTree>
    <p:extLst>
      <p:ext uri="{BB962C8B-B14F-4D97-AF65-F5344CB8AC3E}">
        <p14:creationId xmlns:p14="http://schemas.microsoft.com/office/powerpoint/2010/main" val="33478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08912" cy="108012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       </a:t>
            </a:r>
            <a:r>
              <a:rPr lang="ru-RU" sz="54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6000" b="1" dirty="0"/>
          </a:p>
        </p:txBody>
      </p:sp>
      <p:pic>
        <p:nvPicPr>
          <p:cNvPr id="4098" name="Picture 2" descr="F:\фото для презинтации\DSC01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7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Непосредственно образовательная деятельность реализуется через организацию различных видов детской деятельности:</a:t>
            </a:r>
          </a:p>
          <a:p>
            <a:r>
              <a:rPr lang="ru-RU" dirty="0" smtClean="0"/>
              <a:t>Игровой;</a:t>
            </a:r>
          </a:p>
          <a:p>
            <a:r>
              <a:rPr lang="ru-RU" dirty="0" smtClean="0"/>
              <a:t> двигательной;</a:t>
            </a:r>
          </a:p>
          <a:p>
            <a:r>
              <a:rPr lang="ru-RU" dirty="0" smtClean="0"/>
              <a:t> коммуникативной;</a:t>
            </a:r>
          </a:p>
          <a:p>
            <a:r>
              <a:rPr lang="ru-RU" dirty="0" smtClean="0"/>
              <a:t> трудовой;</a:t>
            </a:r>
          </a:p>
          <a:p>
            <a:r>
              <a:rPr lang="ru-RU" dirty="0" smtClean="0"/>
              <a:t> </a:t>
            </a:r>
            <a:r>
              <a:rPr lang="ru-RU" dirty="0"/>
              <a:t>познавательно – </a:t>
            </a:r>
            <a:r>
              <a:rPr lang="ru-RU" dirty="0" smtClean="0"/>
              <a:t>исследовательской;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2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just"/>
            <a:endParaRPr lang="ru-RU" b="1" i="1" dirty="0" smtClean="0"/>
          </a:p>
          <a:p>
            <a:pPr marL="0" indent="0" algn="just">
              <a:buNone/>
            </a:pPr>
            <a:r>
              <a:rPr lang="ru-RU" sz="1200" b="1" i="1" dirty="0"/>
              <a:t> </a:t>
            </a:r>
            <a:r>
              <a:rPr lang="ru-RU" sz="1200" dirty="0" smtClean="0"/>
              <a:t> </a:t>
            </a:r>
            <a:r>
              <a:rPr lang="ru-RU" dirty="0" smtClean="0"/>
              <a:t>Интегрируя различные виды деятельности педагог в зависимости от контингента детей,</a:t>
            </a:r>
            <a:r>
              <a:rPr lang="ru-RU" dirty="0"/>
              <a:t> уровня освоения общеобразовательной программы дошкольного образования и решения конкретных образовательных </a:t>
            </a:r>
            <a:r>
              <a:rPr lang="ru-RU" dirty="0" smtClean="0"/>
              <a:t>задач подбирает </a:t>
            </a:r>
            <a:r>
              <a:rPr lang="ru-RU" b="1" i="1" dirty="0" smtClean="0"/>
              <a:t>разнообразные формы </a:t>
            </a:r>
            <a:r>
              <a:rPr lang="ru-RU" b="1" i="1" dirty="0"/>
              <a:t>и </a:t>
            </a:r>
            <a:r>
              <a:rPr lang="ru-RU" b="1" i="1" dirty="0" smtClean="0"/>
              <a:t>методы </a:t>
            </a:r>
            <a:r>
              <a:rPr lang="ru-RU" b="1" i="1" dirty="0"/>
              <a:t>работы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0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- в раннем возрасте (1 год - 3 года) - </a:t>
            </a:r>
            <a:r>
              <a:rPr lang="ru-RU" b="1" dirty="0"/>
              <a:t>предметная деятельность и игры</a:t>
            </a:r>
            <a:r>
              <a:rPr lang="ru-RU" dirty="0"/>
              <a:t> с составными и динамическими </a:t>
            </a:r>
            <a:r>
              <a:rPr lang="ru-RU" b="1" dirty="0"/>
              <a:t>игрушками;</a:t>
            </a:r>
            <a:r>
              <a:rPr lang="ru-RU" dirty="0"/>
              <a:t> </a:t>
            </a:r>
            <a:r>
              <a:rPr lang="ru-RU" b="1" dirty="0"/>
              <a:t>экспериментирование с материалами и веществами</a:t>
            </a:r>
            <a:r>
              <a:rPr lang="ru-RU" dirty="0"/>
              <a:t> (песок, вода, тесто и пр.), </a:t>
            </a:r>
            <a:r>
              <a:rPr lang="ru-RU" b="1" dirty="0"/>
              <a:t>общение с взрослым и совместные игры со сверстниками под руководством взрослого, самообслуживание и действия с бытовыми предметами-орудиями</a:t>
            </a:r>
            <a:r>
              <a:rPr lang="ru-RU" dirty="0"/>
              <a:t> (ложка, совок, лопатка и пр.), </a:t>
            </a:r>
            <a:r>
              <a:rPr lang="ru-RU" b="1" dirty="0"/>
              <a:t>восприятие смысла музыки, сказок, стихов, рассматривание картинок, двигательная активность</a:t>
            </a:r>
            <a:r>
              <a:rPr lang="ru-RU" dirty="0"/>
              <a:t>;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деятельности в соответствии с ФГОС: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84784"/>
            <a:ext cx="3286001" cy="4641379"/>
          </a:xfrm>
          <a:ln>
            <a:noFill/>
          </a:ln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/>
              <a:t>предметная деятельность и игры</a:t>
            </a:r>
            <a:r>
              <a:rPr lang="ru-RU" sz="3200" dirty="0"/>
              <a:t> с составными и динамическими </a:t>
            </a:r>
            <a:r>
              <a:rPr lang="ru-RU" sz="3200" b="1" dirty="0" smtClean="0"/>
              <a:t>игрушками.</a:t>
            </a:r>
            <a:endParaRPr lang="ru-RU" sz="3200" dirty="0"/>
          </a:p>
        </p:txBody>
      </p:sp>
      <p:pic>
        <p:nvPicPr>
          <p:cNvPr id="1026" name="Picture 2" descr="F:\фото для презинтации\DSC01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6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53086"/>
            <a:ext cx="8208912" cy="1175714"/>
          </a:xfrm>
        </p:spPr>
        <p:txBody>
          <a:bodyPr>
            <a:normAutofit fontScale="85000" lnSpcReduction="20000"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/>
              <a:t>экспериментирование с материалами и </a:t>
            </a:r>
            <a:r>
              <a:rPr lang="ru-RU" sz="3200" b="1" dirty="0" smtClean="0"/>
              <a:t>веществами</a:t>
            </a:r>
          </a:p>
          <a:p>
            <a:pPr algn="ctr"/>
            <a:r>
              <a:rPr lang="ru-RU" sz="3200" dirty="0" smtClean="0"/>
              <a:t>(песок</a:t>
            </a:r>
            <a:r>
              <a:rPr lang="ru-RU" sz="3200" dirty="0"/>
              <a:t>, вода, тесто и пр</a:t>
            </a:r>
            <a:r>
              <a:rPr lang="ru-RU" sz="3200" dirty="0" smtClean="0"/>
              <a:t>.).</a:t>
            </a:r>
            <a:endParaRPr lang="ru-RU" sz="3200" dirty="0"/>
          </a:p>
        </p:txBody>
      </p:sp>
      <p:pic>
        <p:nvPicPr>
          <p:cNvPr id="2050" name="Picture 2" descr="F:\фото для презинтации\DSC00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392488" cy="32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для презинтации\DSC009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6" y="1844824"/>
            <a:ext cx="4263617" cy="319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4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8640960" cy="15841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общение с взрослым и совместные игры со сверстниками под руководством </a:t>
            </a:r>
            <a:r>
              <a:rPr lang="ru-RU" sz="3200" b="1" dirty="0" smtClean="0"/>
              <a:t>взрослого.</a:t>
            </a:r>
            <a:endParaRPr lang="ru-RU" sz="3200" dirty="0"/>
          </a:p>
        </p:txBody>
      </p:sp>
      <p:pic>
        <p:nvPicPr>
          <p:cNvPr id="5" name="Picture 2" descr="C:\Users\Дед\Desktop\Новая папка\DCIM\101MSDCF\DSC01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8507288" cy="1296144"/>
          </a:xfrm>
        </p:spPr>
        <p:txBody>
          <a:bodyPr>
            <a:no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/>
              <a:t>самообслуживание и действия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с </a:t>
            </a:r>
            <a:r>
              <a:rPr lang="ru-RU" sz="3200" b="1" dirty="0"/>
              <a:t>б</a:t>
            </a:r>
            <a:r>
              <a:rPr lang="ru-RU" sz="3200" b="1" dirty="0" smtClean="0"/>
              <a:t>ытовыми </a:t>
            </a:r>
            <a:r>
              <a:rPr lang="ru-RU" sz="3200" b="1" dirty="0"/>
              <a:t>предметами-орудиями</a:t>
            </a:r>
            <a:r>
              <a:rPr lang="ru-RU" sz="3200" dirty="0"/>
              <a:t> </a:t>
            </a:r>
            <a:endParaRPr lang="ru-RU" sz="3200" dirty="0" smtClean="0"/>
          </a:p>
          <a:p>
            <a:pPr algn="ctr"/>
            <a:r>
              <a:rPr lang="ru-RU" sz="3200" dirty="0" smtClean="0"/>
              <a:t>(ложка</a:t>
            </a:r>
            <a:r>
              <a:rPr lang="ru-RU" sz="3200" dirty="0"/>
              <a:t>, совок, лопатка и пр</a:t>
            </a:r>
            <a:r>
              <a:rPr lang="ru-RU" sz="3200" dirty="0" smtClean="0"/>
              <a:t>.).</a:t>
            </a:r>
            <a:endParaRPr lang="ru-RU" sz="3200" dirty="0"/>
          </a:p>
        </p:txBody>
      </p:sp>
      <p:pic>
        <p:nvPicPr>
          <p:cNvPr id="1026" name="Picture 2" descr="F:\фото для презинтации\DSC00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92" y="2204864"/>
            <a:ext cx="572412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404664"/>
            <a:ext cx="8640960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восприятие </a:t>
            </a:r>
            <a:r>
              <a:rPr lang="ru-RU" sz="2800" b="1" dirty="0"/>
              <a:t>смысла музыки, сказок, стихов, рассматривание </a:t>
            </a:r>
            <a:r>
              <a:rPr lang="ru-RU" sz="2800" b="1" dirty="0" smtClean="0"/>
              <a:t>картинок. </a:t>
            </a:r>
            <a:endParaRPr lang="ru-RU" sz="2800" dirty="0"/>
          </a:p>
        </p:txBody>
      </p:sp>
      <p:pic>
        <p:nvPicPr>
          <p:cNvPr id="2050" name="Picture 2" descr="F:\фото для презинтации\DSC00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" y="1772816"/>
            <a:ext cx="437997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для презинтации\DSC01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42798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138</TotalTime>
  <Words>243</Words>
  <Application>Microsoft Office PowerPoint</Application>
  <PresentationFormat>Экран (4:3)</PresentationFormat>
  <Paragraphs>36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Виды детской деятельности в соответствии с ФГОС ДО.</vt:lpstr>
      <vt:lpstr>Презентация PowerPoint</vt:lpstr>
      <vt:lpstr>Презентация PowerPoint</vt:lpstr>
      <vt:lpstr>Виды деятельности в соответствии с ФГОС: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детской деятельности в соответствии с ФГОС ДО.</dc:title>
  <dc:creator>user</dc:creator>
  <cp:lastModifiedBy>Дед</cp:lastModifiedBy>
  <cp:revision>23</cp:revision>
  <dcterms:created xsi:type="dcterms:W3CDTF">2015-11-09T05:59:30Z</dcterms:created>
  <dcterms:modified xsi:type="dcterms:W3CDTF">2015-12-04T01:20:49Z</dcterms:modified>
</cp:coreProperties>
</file>