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A530D-22BE-42A5-A0E5-1EF9298E217F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EB2F-822F-49CB-9A86-9B3ED8E9DE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A530D-22BE-42A5-A0E5-1EF9298E217F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EB2F-822F-49CB-9A86-9B3ED8E9DE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A530D-22BE-42A5-A0E5-1EF9298E217F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EB2F-822F-49CB-9A86-9B3ED8E9DE72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A530D-22BE-42A5-A0E5-1EF9298E217F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EB2F-822F-49CB-9A86-9B3ED8E9DE7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A530D-22BE-42A5-A0E5-1EF9298E217F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EB2F-822F-49CB-9A86-9B3ED8E9DE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A530D-22BE-42A5-A0E5-1EF9298E217F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EB2F-822F-49CB-9A86-9B3ED8E9DE7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A530D-22BE-42A5-A0E5-1EF9298E217F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EB2F-822F-49CB-9A86-9B3ED8E9DE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A530D-22BE-42A5-A0E5-1EF9298E217F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EB2F-822F-49CB-9A86-9B3ED8E9DE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A530D-22BE-42A5-A0E5-1EF9298E217F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EB2F-822F-49CB-9A86-9B3ED8E9DE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A530D-22BE-42A5-A0E5-1EF9298E217F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EB2F-822F-49CB-9A86-9B3ED8E9DE72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A530D-22BE-42A5-A0E5-1EF9298E217F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EB2F-822F-49CB-9A86-9B3ED8E9DE7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C7A530D-22BE-42A5-A0E5-1EF9298E217F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AF2EB2F-822F-49CB-9A86-9B3ED8E9DE7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2304256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« Роль цифровых технологий в расширении </a:t>
            </a:r>
            <a:r>
              <a:rPr lang="ru-RU" sz="2800" b="1" dirty="0" smtClean="0">
                <a:solidFill>
                  <a:srgbClr val="C00000"/>
                </a:solidFill>
              </a:rPr>
              <a:t>возможности </a:t>
            </a:r>
            <a:r>
              <a:rPr lang="ru-RU" sz="2800" b="1" dirty="0">
                <a:solidFill>
                  <a:srgbClr val="C00000"/>
                </a:solidFill>
              </a:rPr>
              <a:t>педагога взаимодействовать с родителями по вопросам развития, обучения, воспитания детей».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endParaRPr lang="ru-RU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r"/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r"/>
            <a:endParaRPr lang="ru-RU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r"/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Выполнила: Родионова О.А.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97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Информационно – коммуникативные технологии – это технологии доступа к различным информационным источникам (электронным, печатным, инструментальным, людским) и инструментам совместной деятельности, направленная на получение конкретного результата.</a:t>
            </a:r>
          </a:p>
        </p:txBody>
      </p:sp>
    </p:spTree>
    <p:extLst>
      <p:ext uri="{BB962C8B-B14F-4D97-AF65-F5344CB8AC3E}">
        <p14:creationId xmlns:p14="http://schemas.microsoft.com/office/powerpoint/2010/main" val="1063976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052736"/>
            <a:ext cx="7408333" cy="507342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000" b="1" dirty="0" smtClean="0">
                <a:solidFill>
                  <a:srgbClr val="C00000"/>
                </a:solidFill>
              </a:rPr>
              <a:t>Формы работы с родителями с использованием ИКТ – это:</a:t>
            </a:r>
            <a:endParaRPr lang="ru-RU" sz="3000" b="1" dirty="0">
              <a:solidFill>
                <a:srgbClr val="C00000"/>
              </a:solidFill>
            </a:endParaRPr>
          </a:p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сайт детского сада;</a:t>
            </a:r>
          </a:p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сотовая связь;</a:t>
            </a:r>
          </a:p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газета группы,</a:t>
            </a:r>
          </a:p>
          <a:p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редакционно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– издательская деятельность: электронная газета, журнал;</a:t>
            </a:r>
          </a:p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электронная консалтинговая служба; (электронная почта)</a:t>
            </a:r>
          </a:p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создание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медиатеки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;</a:t>
            </a:r>
          </a:p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использование личной веб-страницы,</a:t>
            </a:r>
          </a:p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дистанционные 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конференции.</a:t>
            </a:r>
          </a:p>
          <a:p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256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268760"/>
            <a:ext cx="7408333" cy="485740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Основные средства   ИКТ, используемые в  детском саду:</a:t>
            </a:r>
          </a:p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- компьютер</a:t>
            </a:r>
          </a:p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- мультимедийный проектор</a:t>
            </a:r>
          </a:p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- принтер</a:t>
            </a:r>
          </a:p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- видеомагнитофон</a:t>
            </a:r>
          </a:p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- телевизор</a:t>
            </a:r>
          </a:p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- магнитофон</a:t>
            </a:r>
          </a:p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- фотоаппарат</a:t>
            </a:r>
          </a:p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- видеокамера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6718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052736"/>
            <a:ext cx="7408333" cy="5073427"/>
          </a:xfrm>
        </p:spPr>
        <p:txBody>
          <a:bodyPr/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Основные ошибки при использовании ИКТ:</a:t>
            </a:r>
          </a:p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- недостаточная методическая подготовленность педагога;</a:t>
            </a:r>
          </a:p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- неправильное определение дидактической роли и места ИКТ на занятиях;</a:t>
            </a:r>
          </a:p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- бесплановость, случайность применения ИКТ;</a:t>
            </a:r>
          </a:p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- перегруженность коммуникаций с родителями и воспитанниками демонстрацией.</a:t>
            </a:r>
          </a:p>
          <a:p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727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4249737" cy="296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872067" y="3861047"/>
            <a:ext cx="7408333" cy="22651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dirty="0" smtClean="0">
                <a:solidFill>
                  <a:srgbClr val="C00000"/>
                </a:solidFill>
              </a:rPr>
              <a:t>Спасибо за внимание!!!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3644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36</TotalTime>
  <Words>174</Words>
  <Application>Microsoft Office PowerPoint</Application>
  <PresentationFormat>Экран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Волна</vt:lpstr>
      <vt:lpstr>« Роль цифровых технологий в расширении возможности педагога взаимодействовать с родителями по вопросам развития, обучения, воспитания детей».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 Роль цифровых технологий в расширении возможности педагога взаимодействовать с родителями по вопросам развития, обучения, воспитания детей».</dc:title>
  <dc:creator>RePack by Diakov</dc:creator>
  <cp:lastModifiedBy>5565</cp:lastModifiedBy>
  <cp:revision>4</cp:revision>
  <dcterms:created xsi:type="dcterms:W3CDTF">2021-02-14T05:28:57Z</dcterms:created>
  <dcterms:modified xsi:type="dcterms:W3CDTF">2021-02-15T04:20:11Z</dcterms:modified>
</cp:coreProperties>
</file>