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530D-22BE-42A5-A0E5-1EF9298E217F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EB2F-822F-49CB-9A86-9B3ED8E9DE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530D-22BE-42A5-A0E5-1EF9298E217F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EB2F-822F-49CB-9A86-9B3ED8E9DE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530D-22BE-42A5-A0E5-1EF9298E217F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EB2F-822F-49CB-9A86-9B3ED8E9DE7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530D-22BE-42A5-A0E5-1EF9298E217F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EB2F-822F-49CB-9A86-9B3ED8E9DE7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530D-22BE-42A5-A0E5-1EF9298E217F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EB2F-822F-49CB-9A86-9B3ED8E9DE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530D-22BE-42A5-A0E5-1EF9298E217F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EB2F-822F-49CB-9A86-9B3ED8E9DE7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530D-22BE-42A5-A0E5-1EF9298E217F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EB2F-822F-49CB-9A86-9B3ED8E9DE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530D-22BE-42A5-A0E5-1EF9298E217F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EB2F-822F-49CB-9A86-9B3ED8E9DE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530D-22BE-42A5-A0E5-1EF9298E217F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EB2F-822F-49CB-9A86-9B3ED8E9DE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530D-22BE-42A5-A0E5-1EF9298E217F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EB2F-822F-49CB-9A86-9B3ED8E9DE7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530D-22BE-42A5-A0E5-1EF9298E217F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EB2F-822F-49CB-9A86-9B3ED8E9DE7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C7A530D-22BE-42A5-A0E5-1EF9298E217F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AF2EB2F-822F-49CB-9A86-9B3ED8E9DE7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30425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« Роль цифровых технологий в расширении </a:t>
            </a:r>
            <a:r>
              <a:rPr lang="ru-RU" sz="2800" b="1" dirty="0" smtClean="0">
                <a:solidFill>
                  <a:srgbClr val="C00000"/>
                </a:solidFill>
              </a:rPr>
              <a:t>возможности </a:t>
            </a:r>
            <a:r>
              <a:rPr lang="ru-RU" sz="2800" b="1" dirty="0">
                <a:solidFill>
                  <a:srgbClr val="C00000"/>
                </a:solidFill>
              </a:rPr>
              <a:t>педагога взаимодействовать с родителями по вопросам развития, обучения, воспитания детей».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Выполнила: Родионова О.А.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9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Информационно – коммуникативные технологии – это технологии доступа к различным информационным источникам (электронным, печатным, инструментальным, людским) и инструментам совместной деятельности, направленная на получение конкретного результата.</a:t>
            </a:r>
          </a:p>
        </p:txBody>
      </p:sp>
    </p:spTree>
    <p:extLst>
      <p:ext uri="{BB962C8B-B14F-4D97-AF65-F5344CB8AC3E}">
        <p14:creationId xmlns:p14="http://schemas.microsoft.com/office/powerpoint/2010/main" val="1063976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052736"/>
            <a:ext cx="7408333" cy="507342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000" b="1" dirty="0" smtClean="0">
                <a:solidFill>
                  <a:srgbClr val="C00000"/>
                </a:solidFill>
              </a:rPr>
              <a:t>Формы работы с родителями с использованием ИКТ – это:</a:t>
            </a:r>
            <a:endParaRPr lang="ru-RU" sz="3000" b="1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сайт детского сада;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сотовая связь;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газета группы,</a:t>
            </a:r>
          </a:p>
          <a:p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редакционно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издательская деятельность: электронная газета, журнал;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электронная консалтинговая служба; (электронная почта)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создание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медиатеки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использование личной веб-страницы,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дистанционные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конференции.</a:t>
            </a:r>
          </a:p>
          <a:p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25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Основные средства   ИКТ, используемые в  детском саду: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компьютер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мультимедийный проектор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принтер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видеомагнитофон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телевизор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магнитофон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фотоаппарат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видеокамера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718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052736"/>
            <a:ext cx="7408333" cy="5073427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Основные ошибки при использовании ИКТ: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недостаточная методическая подготовленность педагога;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неправильное определение дидактической роли и места ИКТ на занятиях;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бесплановость, случайность применения ИКТ;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перегруженность коммуникаций с родителями и воспитанниками демонстрацией.</a:t>
            </a:r>
          </a:p>
          <a:p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727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4249737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72067" y="3861047"/>
            <a:ext cx="7408333" cy="22651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Спасибо за внимание!!!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364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</TotalTime>
  <Words>174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« Роль цифровых технологий в расширении возможности педагога взаимодействовать с родителями по вопросам развития, обучения, воспитания детей».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Роль цифровых технологий в расширении возможности педагога взаимодействовать с родителями по вопросам развития, обучения, воспитания детей».</dc:title>
  <dc:creator>RePack by Diakov</dc:creator>
  <cp:lastModifiedBy>5565</cp:lastModifiedBy>
  <cp:revision>4</cp:revision>
  <dcterms:created xsi:type="dcterms:W3CDTF">2021-02-14T05:28:57Z</dcterms:created>
  <dcterms:modified xsi:type="dcterms:W3CDTF">2021-02-15T04:20:11Z</dcterms:modified>
</cp:coreProperties>
</file>